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05" r:id="rId5"/>
    <p:sldId id="306" r:id="rId6"/>
    <p:sldId id="315" r:id="rId7"/>
    <p:sldId id="318" r:id="rId8"/>
    <p:sldId id="319" r:id="rId9"/>
    <p:sldId id="320" r:id="rId10"/>
    <p:sldId id="321" r:id="rId11"/>
    <p:sldId id="316" r:id="rId12"/>
  </p:sldIdLst>
  <p:sldSz cx="12192000" cy="6858000"/>
  <p:notesSz cx="6858000" cy="987425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879" autoAdjust="0"/>
  </p:normalViewPr>
  <p:slideViewPr>
    <p:cSldViewPr snapToGrid="0">
      <p:cViewPr varScale="1">
        <p:scale>
          <a:sx n="86" d="100"/>
          <a:sy n="86" d="100"/>
        </p:scale>
        <p:origin x="30" y="75"/>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397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1_2" csCatId="accent1" phldr="1"/>
      <dgm:spPr/>
      <dgm:t>
        <a:bodyPr rtlCol="0"/>
        <a:lstStyle/>
        <a:p>
          <a:pPr rtl="0"/>
          <a:endParaRPr lang="en-US"/>
        </a:p>
      </dgm:t>
    </dgm:pt>
    <dgm:pt modelId="{DF1ABFB3-B399-406F-91BD-DCDF9A38526B}">
      <dgm:prSet phldrT="[Text]" phldr="0" custT="1"/>
      <dgm:spPr/>
      <dgm:t>
        <a:bodyPr rtlCol="0"/>
        <a:lstStyle/>
        <a:p>
          <a:pPr rtl="0"/>
          <a:r>
            <a:rPr lang="ja-JP" altLang="en-US"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レッスン欠席、フォローが必要な方</a:t>
          </a:r>
          <a:br>
            <a:rPr lang="en-US" altLang="ja-JP"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br>
          <a:r>
            <a:rPr lang="ja-JP" altLang="en-US"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要予約　</a:t>
          </a:r>
          <a:r>
            <a:rPr lang="en-US" altLang="ja-JP"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1</a:t>
          </a:r>
          <a:r>
            <a:rPr lang="ja-JP" altLang="en-US"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時間＠</a:t>
          </a:r>
          <a:r>
            <a:rPr lang="en-US" altLang="ja-JP"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1,100</a:t>
          </a:r>
          <a:r>
            <a:rPr lang="ja-JP" altLang="en-US"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円</a:t>
          </a:r>
          <a:endParaRPr lang="ja"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endParaRPr>
        </a:p>
      </dgm:t>
    </dgm:pt>
    <dgm:pt modelId="{78CB0E27-958C-4066-A189-8B36505E8204}" type="parTrans" cxnId="{15319551-A9EA-462E-845B-E5251E84291F}">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70E4A1D3-514E-4327-991D-5CC9C6B41885}" type="sibTrans" cxnId="{15319551-A9EA-462E-845B-E5251E84291F}">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58FF46FB-368D-4E9C-A650-0513B8879DA8}">
      <dgm:prSet phldr="0"/>
      <dgm:spPr/>
      <dgm:t>
        <a:bodyPr rtlCol="0"/>
        <a:lstStyle/>
        <a:p>
          <a:pPr rtl="0">
            <a:defRPr b="1"/>
          </a:pPr>
          <a:r>
            <a:rPr lang="en-US" altLang="ja-JP" b="0" baseline="0" dirty="0">
              <a:solidFill>
                <a:schemeClr val="accent3"/>
              </a:solidFill>
              <a:latin typeface="Meiryo UI" panose="020B0604030504040204" pitchFamily="50" charset="-128"/>
              <a:ea typeface="Meiryo UI" panose="020B0604030504040204" pitchFamily="50" charset="-128"/>
            </a:rPr>
            <a:t>Les.1</a:t>
          </a:r>
          <a:r>
            <a:rPr lang="ja-JP" altLang="en-US" b="0" baseline="0" dirty="0">
              <a:solidFill>
                <a:schemeClr val="accent3"/>
              </a:solidFill>
              <a:latin typeface="Meiryo UI" panose="020B0604030504040204" pitchFamily="50" charset="-128"/>
              <a:ea typeface="Meiryo UI" panose="020B0604030504040204" pitchFamily="50" charset="-128"/>
            </a:rPr>
            <a:t>　　</a:t>
          </a:r>
          <a:r>
            <a:rPr lang="ja" b="0" baseline="0" dirty="0">
              <a:solidFill>
                <a:schemeClr val="accent3"/>
              </a:solidFill>
              <a:latin typeface="Meiryo UI" panose="020B0604030504040204" pitchFamily="50" charset="-128"/>
              <a:ea typeface="Meiryo UI" panose="020B0604030504040204" pitchFamily="50" charset="-128"/>
            </a:rPr>
            <a:t>20</a:t>
          </a:r>
          <a:r>
            <a:rPr lang="en-US" altLang="ja-JP" b="0" baseline="0" dirty="0">
              <a:solidFill>
                <a:schemeClr val="accent3"/>
              </a:solidFill>
              <a:latin typeface="Meiryo UI" panose="020B0604030504040204" pitchFamily="50" charset="-128"/>
              <a:ea typeface="Meiryo UI" panose="020B0604030504040204" pitchFamily="50" charset="-128"/>
            </a:rPr>
            <a:t>23</a:t>
          </a:r>
          <a:r>
            <a:rPr lang="ja" b="0" baseline="0" dirty="0">
              <a:solidFill>
                <a:schemeClr val="accent3"/>
              </a:solidFill>
              <a:latin typeface="Meiryo UI" panose="020B0604030504040204" pitchFamily="50" charset="-128"/>
              <a:ea typeface="Meiryo UI" panose="020B0604030504040204" pitchFamily="50" charset="-128"/>
            </a:rPr>
            <a:t> 年 </a:t>
          </a:r>
          <a:r>
            <a:rPr lang="en-US" altLang="ja-JP" b="0" baseline="0" dirty="0">
              <a:solidFill>
                <a:schemeClr val="accent3"/>
              </a:solidFill>
              <a:latin typeface="Meiryo UI" panose="020B0604030504040204" pitchFamily="50" charset="-128"/>
              <a:ea typeface="Meiryo UI" panose="020B0604030504040204" pitchFamily="50" charset="-128"/>
            </a:rPr>
            <a:t>1</a:t>
          </a:r>
          <a:r>
            <a:rPr lang="ja" b="0" baseline="0" dirty="0">
              <a:solidFill>
                <a:schemeClr val="accent3"/>
              </a:solidFill>
              <a:latin typeface="Meiryo UI" panose="020B0604030504040204" pitchFamily="50" charset="-128"/>
              <a:ea typeface="Meiryo UI" panose="020B0604030504040204" pitchFamily="50" charset="-128"/>
            </a:rPr>
            <a:t> 月</a:t>
          </a:r>
          <a:r>
            <a:rPr lang="en-US" altLang="ja-JP" b="0" baseline="0" dirty="0">
              <a:solidFill>
                <a:schemeClr val="accent3"/>
              </a:solidFill>
              <a:latin typeface="Meiryo UI" panose="020B0604030504040204" pitchFamily="50" charset="-128"/>
              <a:ea typeface="Meiryo UI" panose="020B0604030504040204" pitchFamily="50" charset="-128"/>
            </a:rPr>
            <a:t>14</a:t>
          </a:r>
          <a:r>
            <a:rPr lang="ja-JP" altLang="en-US" b="0" baseline="0" dirty="0">
              <a:solidFill>
                <a:schemeClr val="accent3"/>
              </a:solidFill>
              <a:latin typeface="Meiryo UI" panose="020B0604030504040204" pitchFamily="50" charset="-128"/>
              <a:ea typeface="Meiryo UI" panose="020B0604030504040204" pitchFamily="50" charset="-128"/>
            </a:rPr>
            <a:t>日</a:t>
          </a:r>
          <a:r>
            <a:rPr lang="en-US" altLang="ja-JP" b="0" baseline="0" dirty="0">
              <a:solidFill>
                <a:schemeClr val="accent3"/>
              </a:solidFill>
              <a:latin typeface="Meiryo UI" panose="020B0604030504040204" pitchFamily="50" charset="-128"/>
              <a:ea typeface="Meiryo UI" panose="020B0604030504040204" pitchFamily="50" charset="-128"/>
            </a:rPr>
            <a:t>(</a:t>
          </a:r>
          <a:r>
            <a:rPr lang="ja-JP" altLang="en-US" b="0" baseline="0" dirty="0">
              <a:solidFill>
                <a:schemeClr val="accent3"/>
              </a:solidFill>
              <a:latin typeface="Meiryo UI" panose="020B0604030504040204" pitchFamily="50" charset="-128"/>
              <a:ea typeface="Meiryo UI" panose="020B0604030504040204" pitchFamily="50" charset="-128"/>
            </a:rPr>
            <a:t>土</a:t>
          </a:r>
          <a:r>
            <a:rPr lang="en-US" altLang="ja-JP" b="0" baseline="0" dirty="0">
              <a:solidFill>
                <a:schemeClr val="accent3"/>
              </a:solidFill>
              <a:latin typeface="Meiryo UI" panose="020B0604030504040204" pitchFamily="50" charset="-128"/>
              <a:ea typeface="Meiryo UI" panose="020B0604030504040204" pitchFamily="50" charset="-128"/>
            </a:rPr>
            <a:t>)</a:t>
          </a:r>
          <a:endParaRPr lang="ja" b="0" baseline="0" dirty="0">
            <a:solidFill>
              <a:schemeClr val="accent3"/>
            </a:solidFill>
            <a:latin typeface="Meiryo UI" panose="020B0604030504040204" pitchFamily="50" charset="-128"/>
            <a:ea typeface="Meiryo UI" panose="020B0604030504040204" pitchFamily="50" charset="-128"/>
          </a:endParaRPr>
        </a:p>
      </dgm:t>
    </dgm:pt>
    <dgm:pt modelId="{11DFA284-5E99-474D-BF05-364A45269DC7}" type="parTrans" cxnId="{C5645B39-CB65-4A0A-B369-E455C3B827C3}">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CFA40740-0682-470C-AD5A-CFF53CD12BD2}" type="sibTrans" cxnId="{C5645B39-CB65-4A0A-B369-E455C3B827C3}">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9A875394-CA1E-4432-AEEB-9054FCFF5E0E}">
      <dgm:prSet phldr="0" custT="1"/>
      <dgm:spPr/>
      <dgm:t>
        <a:bodyPr rtlCol="0"/>
        <a:lstStyle/>
        <a:p>
          <a:pPr rtl="0"/>
          <a:r>
            <a:rPr lang="en-US" altLang="ja-JP"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AM</a:t>
          </a:r>
          <a:r>
            <a:rPr lang="ja-JP" altLang="en-US"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：振袖・帯・小物の説明・補正</a:t>
          </a:r>
          <a:br>
            <a:rPr lang="en-US" altLang="ja-JP"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br>
          <a:r>
            <a:rPr lang="en-US" altLang="ja-JP"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PM</a:t>
          </a:r>
          <a:r>
            <a:rPr lang="ja-JP" altLang="en-US"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：補正・長じゅばん着付け</a:t>
          </a:r>
          <a:endParaRPr lang="ja"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endParaRPr>
        </a:p>
      </dgm:t>
    </dgm:pt>
    <dgm:pt modelId="{FCC92BDD-6EA3-421D-9DA8-7D3A12D003B6}" type="parTrans" cxnId="{B659504B-18E4-4D89-A17C-34ABB280AE52}">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0314452B-82A0-42F4-9551-DF00CFFC3580}" type="sibTrans" cxnId="{B659504B-18E4-4D89-A17C-34ABB280AE52}">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D05E1923-5021-40F7-B4EF-E582E23A699D}">
      <dgm:prSet phldr="0"/>
      <dgm:spPr/>
      <dgm:t>
        <a:bodyPr rtlCol="0"/>
        <a:lstStyle/>
        <a:p>
          <a:pPr rtl="0">
            <a:defRPr b="1"/>
          </a:pPr>
          <a:r>
            <a:rPr lang="en-US" altLang="ja-JP" b="0" baseline="0" dirty="0">
              <a:solidFill>
                <a:schemeClr val="accent3"/>
              </a:solidFill>
              <a:latin typeface="Meiryo UI" panose="020B0604030504040204" pitchFamily="50" charset="-128"/>
              <a:ea typeface="Meiryo UI" panose="020B0604030504040204" pitchFamily="50" charset="-128"/>
            </a:rPr>
            <a:t>Les.</a:t>
          </a:r>
          <a:r>
            <a:rPr lang="ja-JP" altLang="en-US" b="0" baseline="0" dirty="0">
              <a:solidFill>
                <a:schemeClr val="accent3"/>
              </a:solidFill>
              <a:latin typeface="Meiryo UI" panose="020B0604030504040204" pitchFamily="50" charset="-128"/>
              <a:ea typeface="Meiryo UI" panose="020B0604030504040204" pitchFamily="50" charset="-128"/>
            </a:rPr>
            <a:t>２　</a:t>
          </a:r>
          <a:r>
            <a:rPr lang="ja" b="0" baseline="0" dirty="0">
              <a:solidFill>
                <a:schemeClr val="accent3"/>
              </a:solidFill>
              <a:latin typeface="Meiryo UI" panose="020B0604030504040204" pitchFamily="50" charset="-128"/>
              <a:ea typeface="Meiryo UI" panose="020B0604030504040204" pitchFamily="50" charset="-128"/>
            </a:rPr>
            <a:t>20</a:t>
          </a:r>
          <a:r>
            <a:rPr lang="en-US" altLang="ja-JP" b="0" baseline="0" dirty="0">
              <a:solidFill>
                <a:schemeClr val="accent3"/>
              </a:solidFill>
              <a:latin typeface="Meiryo UI" panose="020B0604030504040204" pitchFamily="50" charset="-128"/>
              <a:ea typeface="Meiryo UI" panose="020B0604030504040204" pitchFamily="50" charset="-128"/>
            </a:rPr>
            <a:t>23</a:t>
          </a:r>
          <a:r>
            <a:rPr lang="ja" b="0" baseline="0" dirty="0">
              <a:solidFill>
                <a:schemeClr val="accent3"/>
              </a:solidFill>
              <a:latin typeface="Meiryo UI" panose="020B0604030504040204" pitchFamily="50" charset="-128"/>
              <a:ea typeface="Meiryo UI" panose="020B0604030504040204" pitchFamily="50" charset="-128"/>
            </a:rPr>
            <a:t> 年 1 月</a:t>
          </a:r>
          <a:r>
            <a:rPr lang="en-US" altLang="ja-JP" b="0" baseline="0" dirty="0">
              <a:solidFill>
                <a:schemeClr val="accent3"/>
              </a:solidFill>
              <a:latin typeface="Meiryo UI" panose="020B0604030504040204" pitchFamily="50" charset="-128"/>
              <a:ea typeface="Meiryo UI" panose="020B0604030504040204" pitchFamily="50" charset="-128"/>
            </a:rPr>
            <a:t>15</a:t>
          </a:r>
          <a:r>
            <a:rPr lang="ja-JP" altLang="en-US" b="0" baseline="0" dirty="0">
              <a:solidFill>
                <a:schemeClr val="accent3"/>
              </a:solidFill>
              <a:latin typeface="Meiryo UI" panose="020B0604030504040204" pitchFamily="50" charset="-128"/>
              <a:ea typeface="Meiryo UI" panose="020B0604030504040204" pitchFamily="50" charset="-128"/>
            </a:rPr>
            <a:t>日</a:t>
          </a:r>
          <a:r>
            <a:rPr lang="en-US" altLang="ja-JP" b="0" baseline="0" dirty="0">
              <a:solidFill>
                <a:schemeClr val="accent3"/>
              </a:solidFill>
              <a:latin typeface="Meiryo UI" panose="020B0604030504040204" pitchFamily="50" charset="-128"/>
              <a:ea typeface="Meiryo UI" panose="020B0604030504040204" pitchFamily="50" charset="-128"/>
            </a:rPr>
            <a:t>(</a:t>
          </a:r>
          <a:r>
            <a:rPr lang="ja-JP" altLang="en-US" b="0" baseline="0" dirty="0">
              <a:solidFill>
                <a:schemeClr val="accent3"/>
              </a:solidFill>
              <a:latin typeface="Meiryo UI" panose="020B0604030504040204" pitchFamily="50" charset="-128"/>
              <a:ea typeface="Meiryo UI" panose="020B0604030504040204" pitchFamily="50" charset="-128"/>
            </a:rPr>
            <a:t>日</a:t>
          </a:r>
          <a:r>
            <a:rPr lang="en-US" altLang="ja-JP" b="0" baseline="0" dirty="0">
              <a:solidFill>
                <a:schemeClr val="accent3"/>
              </a:solidFill>
              <a:latin typeface="Meiryo UI" panose="020B0604030504040204" pitchFamily="50" charset="-128"/>
              <a:ea typeface="Meiryo UI" panose="020B0604030504040204" pitchFamily="50" charset="-128"/>
            </a:rPr>
            <a:t>)</a:t>
          </a:r>
          <a:endParaRPr lang="ja" b="0" baseline="0" dirty="0">
            <a:solidFill>
              <a:schemeClr val="accent3"/>
            </a:solidFill>
            <a:latin typeface="Meiryo UI" panose="020B0604030504040204" pitchFamily="50" charset="-128"/>
            <a:ea typeface="Meiryo UI" panose="020B0604030504040204" pitchFamily="50" charset="-128"/>
          </a:endParaRPr>
        </a:p>
      </dgm:t>
    </dgm:pt>
    <dgm:pt modelId="{FD6C5CD2-9CED-4BE6-89CD-A5A5CCE63B3E}" type="parTrans" cxnId="{72C4D6D9-419A-42C1-A76D-84599F65BB08}">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F020958C-EF86-4274-85F9-318F2792F7B6}" type="sibTrans" cxnId="{72C4D6D9-419A-42C1-A76D-84599F65BB08}">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579089A8-5362-4BA4-9163-D19228C1808F}">
      <dgm:prSet phldr="0" custT="1"/>
      <dgm:spPr/>
      <dgm:t>
        <a:bodyPr rtlCol="0"/>
        <a:lstStyle/>
        <a:p>
          <a:pPr rtl="0"/>
          <a:r>
            <a:rPr lang="ja-JP" altLang="en-US"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　　長じゅばん・振袖着付け</a:t>
          </a:r>
          <a:endParaRPr lang="ja"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endParaRPr>
        </a:p>
      </dgm:t>
    </dgm:pt>
    <dgm:pt modelId="{FB2DEB6E-B29F-4E51-960A-23ECC62EBF38}" type="parTrans" cxnId="{4876CF51-F110-4E25-8FD4-08D25B4B0AB8}">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1C5328B1-AC18-4CF7-A034-BB0592F4A2A1}" type="sibTrans" cxnId="{4876CF51-F110-4E25-8FD4-08D25B4B0AB8}">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FA8F44BD-C8C7-462C-9756-1EC498E86842}">
      <dgm:prSet phldr="0"/>
      <dgm:spPr/>
      <dgm:t>
        <a:bodyPr rtlCol="0"/>
        <a:lstStyle/>
        <a:p>
          <a:pPr rtl="0">
            <a:defRPr b="1"/>
          </a:pPr>
          <a:r>
            <a:rPr lang="ja" b="0" baseline="0" dirty="0">
              <a:solidFill>
                <a:schemeClr val="accent3"/>
              </a:solidFill>
              <a:latin typeface="Meiryo UI" panose="020B0604030504040204" pitchFamily="50" charset="-128"/>
              <a:ea typeface="Meiryo UI" panose="020B0604030504040204" pitchFamily="50" charset="-128"/>
            </a:rPr>
            <a:t> </a:t>
          </a:r>
          <a:r>
            <a:rPr lang="en-US" altLang="ja-JP" b="0" baseline="0" dirty="0">
              <a:solidFill>
                <a:schemeClr val="accent3"/>
              </a:solidFill>
              <a:latin typeface="Meiryo UI" panose="020B0604030504040204" pitchFamily="50" charset="-128"/>
              <a:ea typeface="Meiryo UI" panose="020B0604030504040204" pitchFamily="50" charset="-128"/>
            </a:rPr>
            <a:t>Les.3</a:t>
          </a:r>
          <a:r>
            <a:rPr lang="ja-JP" altLang="en-US" b="0" baseline="0" dirty="0">
              <a:solidFill>
                <a:schemeClr val="accent3"/>
              </a:solidFill>
              <a:latin typeface="Meiryo UI" panose="020B0604030504040204" pitchFamily="50" charset="-128"/>
              <a:ea typeface="Meiryo UI" panose="020B0604030504040204" pitchFamily="50" charset="-128"/>
            </a:rPr>
            <a:t>　</a:t>
          </a:r>
          <a:r>
            <a:rPr lang="ja" b="0" baseline="0" dirty="0">
              <a:solidFill>
                <a:schemeClr val="accent3"/>
              </a:solidFill>
              <a:latin typeface="Meiryo UI" panose="020B0604030504040204" pitchFamily="50" charset="-128"/>
              <a:ea typeface="Meiryo UI" panose="020B0604030504040204" pitchFamily="50" charset="-128"/>
            </a:rPr>
            <a:t>2</a:t>
          </a:r>
          <a:r>
            <a:rPr lang="en-US" altLang="ja-JP" b="0" baseline="0" dirty="0">
              <a:solidFill>
                <a:schemeClr val="accent3"/>
              </a:solidFill>
              <a:latin typeface="Meiryo UI" panose="020B0604030504040204" pitchFamily="50" charset="-128"/>
              <a:ea typeface="Meiryo UI" panose="020B0604030504040204" pitchFamily="50" charset="-128"/>
            </a:rPr>
            <a:t>023</a:t>
          </a:r>
          <a:r>
            <a:rPr lang="ja" b="0" baseline="0" dirty="0">
              <a:solidFill>
                <a:schemeClr val="accent3"/>
              </a:solidFill>
              <a:latin typeface="Meiryo UI" panose="020B0604030504040204" pitchFamily="50" charset="-128"/>
              <a:ea typeface="Meiryo UI" panose="020B0604030504040204" pitchFamily="50" charset="-128"/>
            </a:rPr>
            <a:t> 年 1 月</a:t>
          </a:r>
          <a:r>
            <a:rPr lang="ja-JP" altLang="en-US" b="0" baseline="0" dirty="0">
              <a:solidFill>
                <a:schemeClr val="accent3"/>
              </a:solidFill>
              <a:latin typeface="Meiryo UI" panose="020B0604030504040204" pitchFamily="50" charset="-128"/>
              <a:ea typeface="Meiryo UI" panose="020B0604030504040204" pitchFamily="50" charset="-128"/>
            </a:rPr>
            <a:t>　</a:t>
          </a:r>
          <a:r>
            <a:rPr lang="en-US" altLang="ja-JP" b="0" baseline="0" dirty="0">
              <a:solidFill>
                <a:schemeClr val="accent3"/>
              </a:solidFill>
              <a:latin typeface="Meiryo UI" panose="020B0604030504040204" pitchFamily="50" charset="-128"/>
              <a:ea typeface="Meiryo UI" panose="020B0604030504040204" pitchFamily="50" charset="-128"/>
            </a:rPr>
            <a:t>21</a:t>
          </a:r>
          <a:r>
            <a:rPr lang="ja-JP" altLang="en-US" b="0" baseline="0" dirty="0">
              <a:solidFill>
                <a:schemeClr val="accent3"/>
              </a:solidFill>
              <a:latin typeface="Meiryo UI" panose="020B0604030504040204" pitchFamily="50" charset="-128"/>
              <a:ea typeface="Meiryo UI" panose="020B0604030504040204" pitchFamily="50" charset="-128"/>
            </a:rPr>
            <a:t>日</a:t>
          </a:r>
          <a:r>
            <a:rPr lang="en-US" altLang="ja-JP" b="0" baseline="0" dirty="0">
              <a:solidFill>
                <a:schemeClr val="accent3"/>
              </a:solidFill>
              <a:latin typeface="Meiryo UI" panose="020B0604030504040204" pitchFamily="50" charset="-128"/>
              <a:ea typeface="Meiryo UI" panose="020B0604030504040204" pitchFamily="50" charset="-128"/>
            </a:rPr>
            <a:t>(</a:t>
          </a:r>
          <a:r>
            <a:rPr lang="ja-JP" altLang="en-US" b="0" baseline="0" dirty="0">
              <a:solidFill>
                <a:schemeClr val="accent3"/>
              </a:solidFill>
              <a:latin typeface="Meiryo UI" panose="020B0604030504040204" pitchFamily="50" charset="-128"/>
              <a:ea typeface="Meiryo UI" panose="020B0604030504040204" pitchFamily="50" charset="-128"/>
            </a:rPr>
            <a:t>土</a:t>
          </a:r>
          <a:r>
            <a:rPr lang="en-US" altLang="ja-JP" b="0" baseline="0" dirty="0">
              <a:solidFill>
                <a:schemeClr val="accent3"/>
              </a:solidFill>
              <a:latin typeface="Meiryo UI" panose="020B0604030504040204" pitchFamily="50" charset="-128"/>
              <a:ea typeface="Meiryo UI" panose="020B0604030504040204" pitchFamily="50" charset="-128"/>
            </a:rPr>
            <a:t>)</a:t>
          </a:r>
          <a:endParaRPr lang="ja" b="0" baseline="0" dirty="0">
            <a:solidFill>
              <a:schemeClr val="accent3"/>
            </a:solidFill>
            <a:latin typeface="Meiryo UI" panose="020B0604030504040204" pitchFamily="50" charset="-128"/>
            <a:ea typeface="Meiryo UI" panose="020B0604030504040204" pitchFamily="50" charset="-128"/>
          </a:endParaRPr>
        </a:p>
      </dgm:t>
    </dgm:pt>
    <dgm:pt modelId="{F47063EE-4B58-4EDE-A4F2-A4BD81B82F21}" type="parTrans" cxnId="{0D51BD2E-4619-469B-B233-EBAC3D4D0BA6}">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8C8A9736-03DA-4B1C-A590-10B4AD89452B}" type="sibTrans" cxnId="{0D51BD2E-4619-469B-B233-EBAC3D4D0BA6}">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EFEB4D61-3A9C-4140-977F-3C3F5C9EE9D1}">
      <dgm:prSet phldr="0" custT="1"/>
      <dgm:spPr/>
      <dgm:t>
        <a:bodyPr rtlCol="0"/>
        <a:lstStyle/>
        <a:p>
          <a:pPr rtl="0"/>
          <a:r>
            <a:rPr lang="en-US" altLang="ja-JP"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AM</a:t>
          </a:r>
          <a:r>
            <a:rPr lang="ja-JP" altLang="en-US"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：振袖着付</a:t>
          </a:r>
          <a:br>
            <a:rPr lang="en-US" altLang="ja-JP"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br>
          <a:r>
            <a:rPr lang="en-US" altLang="ja-JP"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PM</a:t>
          </a:r>
          <a:r>
            <a:rPr lang="ja-JP" altLang="en-US"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：振袖着付・ふくら雀帯結び</a:t>
          </a:r>
          <a:endParaRPr lang="ja"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endParaRPr>
        </a:p>
      </dgm:t>
    </dgm:pt>
    <dgm:pt modelId="{57D352E4-0431-4F68-B8F1-61BFA34799AA}" type="parTrans" cxnId="{1B32EF2C-9DB5-4504-A9DA-B4956CC00208}">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0ECC32B6-1E7C-4AA4-9DBF-D69B7C5E64A9}" type="sibTrans" cxnId="{1B32EF2C-9DB5-4504-A9DA-B4956CC00208}">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8BAB5E6F-A65E-41DB-A296-0818B0E49F7C}">
      <dgm:prSet phldr="0"/>
      <dgm:spPr/>
      <dgm:t>
        <a:bodyPr rtlCol="0"/>
        <a:lstStyle/>
        <a:p>
          <a:pPr rtl="0">
            <a:defRPr b="1"/>
          </a:pPr>
          <a:r>
            <a:rPr lang="en-US" altLang="ja-JP" b="0" baseline="0" dirty="0">
              <a:solidFill>
                <a:schemeClr val="accent3"/>
              </a:solidFill>
              <a:latin typeface="Meiryo UI" panose="020B0604030504040204" pitchFamily="50" charset="-128"/>
              <a:ea typeface="Meiryo UI" panose="020B0604030504040204" pitchFamily="50" charset="-128"/>
            </a:rPr>
            <a:t>Les.4</a:t>
          </a:r>
          <a:r>
            <a:rPr lang="ja-JP" altLang="en-US" b="0" baseline="0" dirty="0">
              <a:solidFill>
                <a:schemeClr val="accent3"/>
              </a:solidFill>
              <a:latin typeface="Meiryo UI" panose="020B0604030504040204" pitchFamily="50" charset="-128"/>
              <a:ea typeface="Meiryo UI" panose="020B0604030504040204" pitchFamily="50" charset="-128"/>
            </a:rPr>
            <a:t>　</a:t>
          </a:r>
          <a:r>
            <a:rPr lang="ja" b="0" baseline="0" dirty="0">
              <a:solidFill>
                <a:schemeClr val="accent3"/>
              </a:solidFill>
              <a:latin typeface="Meiryo UI" panose="020B0604030504040204" pitchFamily="50" charset="-128"/>
              <a:ea typeface="Meiryo UI" panose="020B0604030504040204" pitchFamily="50" charset="-128"/>
            </a:rPr>
            <a:t>20</a:t>
          </a:r>
          <a:r>
            <a:rPr lang="en-US" altLang="ja-JP" b="0" baseline="0" dirty="0">
              <a:solidFill>
                <a:schemeClr val="accent3"/>
              </a:solidFill>
              <a:latin typeface="Meiryo UI" panose="020B0604030504040204" pitchFamily="50" charset="-128"/>
              <a:ea typeface="Meiryo UI" panose="020B0604030504040204" pitchFamily="50" charset="-128"/>
            </a:rPr>
            <a:t>23</a:t>
          </a:r>
          <a:r>
            <a:rPr lang="ja" b="0" baseline="0" dirty="0">
              <a:solidFill>
                <a:schemeClr val="accent3"/>
              </a:solidFill>
              <a:latin typeface="Meiryo UI" panose="020B0604030504040204" pitchFamily="50" charset="-128"/>
              <a:ea typeface="Meiryo UI" panose="020B0604030504040204" pitchFamily="50" charset="-128"/>
            </a:rPr>
            <a:t> 年 </a:t>
          </a:r>
          <a:r>
            <a:rPr lang="en-US" altLang="ja-JP" b="0" baseline="0" dirty="0">
              <a:solidFill>
                <a:schemeClr val="accent3"/>
              </a:solidFill>
              <a:latin typeface="Meiryo UI" panose="020B0604030504040204" pitchFamily="50" charset="-128"/>
              <a:ea typeface="Meiryo UI" panose="020B0604030504040204" pitchFamily="50" charset="-128"/>
            </a:rPr>
            <a:t>1</a:t>
          </a:r>
          <a:r>
            <a:rPr lang="ja" b="0" baseline="0" dirty="0">
              <a:solidFill>
                <a:schemeClr val="accent3"/>
              </a:solidFill>
              <a:latin typeface="Meiryo UI" panose="020B0604030504040204" pitchFamily="50" charset="-128"/>
              <a:ea typeface="Meiryo UI" panose="020B0604030504040204" pitchFamily="50" charset="-128"/>
            </a:rPr>
            <a:t>月</a:t>
          </a:r>
          <a:r>
            <a:rPr lang="en-US" altLang="ja-JP" b="0" baseline="0" dirty="0">
              <a:solidFill>
                <a:schemeClr val="accent3"/>
              </a:solidFill>
              <a:latin typeface="Meiryo UI" panose="020B0604030504040204" pitchFamily="50" charset="-128"/>
              <a:ea typeface="Meiryo UI" panose="020B0604030504040204" pitchFamily="50" charset="-128"/>
            </a:rPr>
            <a:t>22</a:t>
          </a:r>
          <a:r>
            <a:rPr lang="ja-JP" altLang="en-US" b="0" baseline="0" dirty="0">
              <a:solidFill>
                <a:schemeClr val="accent3"/>
              </a:solidFill>
              <a:latin typeface="Meiryo UI" panose="020B0604030504040204" pitchFamily="50" charset="-128"/>
              <a:ea typeface="Meiryo UI" panose="020B0604030504040204" pitchFamily="50" charset="-128"/>
            </a:rPr>
            <a:t>日</a:t>
          </a:r>
          <a:r>
            <a:rPr lang="en-US" altLang="ja-JP" b="0" baseline="0" dirty="0">
              <a:solidFill>
                <a:schemeClr val="accent3"/>
              </a:solidFill>
              <a:latin typeface="Meiryo UI" panose="020B0604030504040204" pitchFamily="50" charset="-128"/>
              <a:ea typeface="Meiryo UI" panose="020B0604030504040204" pitchFamily="50" charset="-128"/>
            </a:rPr>
            <a:t>(</a:t>
          </a:r>
          <a:r>
            <a:rPr lang="ja-JP" altLang="en-US" b="0" baseline="0" dirty="0">
              <a:solidFill>
                <a:schemeClr val="accent3"/>
              </a:solidFill>
              <a:latin typeface="Meiryo UI" panose="020B0604030504040204" pitchFamily="50" charset="-128"/>
              <a:ea typeface="Meiryo UI" panose="020B0604030504040204" pitchFamily="50" charset="-128"/>
            </a:rPr>
            <a:t>日</a:t>
          </a:r>
          <a:r>
            <a:rPr lang="en-US" altLang="ja-JP" b="0" baseline="0" dirty="0">
              <a:solidFill>
                <a:schemeClr val="accent3"/>
              </a:solidFill>
              <a:latin typeface="Meiryo UI" panose="020B0604030504040204" pitchFamily="50" charset="-128"/>
              <a:ea typeface="Meiryo UI" panose="020B0604030504040204" pitchFamily="50" charset="-128"/>
            </a:rPr>
            <a:t>)</a:t>
          </a:r>
          <a:endParaRPr lang="ja" b="0" baseline="0" dirty="0">
            <a:solidFill>
              <a:schemeClr val="accent3"/>
            </a:solidFill>
            <a:latin typeface="Meiryo UI" panose="020B0604030504040204" pitchFamily="50" charset="-128"/>
            <a:ea typeface="Meiryo UI" panose="020B0604030504040204" pitchFamily="50" charset="-128"/>
          </a:endParaRPr>
        </a:p>
      </dgm:t>
    </dgm:pt>
    <dgm:pt modelId="{886842C6-3EFC-4BE7-B417-415595758830}" type="parTrans" cxnId="{66B49C6C-FAFD-47B4-BF22-05A295C23D4E}">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B407F4C3-8FC9-4E91-A0EC-6B33713CC9A5}" type="sibTrans" cxnId="{66B49C6C-FAFD-47B4-BF22-05A295C23D4E}">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332BC85C-1CF3-4F8F-ACB7-5B6D53744AE1}">
      <dgm:prSet phldr="0" custT="1"/>
      <dgm:spPr/>
      <dgm:t>
        <a:bodyPr rtlCol="0"/>
        <a:lstStyle/>
        <a:p>
          <a:pPr rtl="0"/>
          <a:r>
            <a:rPr lang="ja-JP" altLang="en-US"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ふくら雀帯結び・仕上げ</a:t>
          </a:r>
          <a:endParaRPr lang="ja" sz="1600" b="0" i="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endParaRPr>
        </a:p>
      </dgm:t>
    </dgm:pt>
    <dgm:pt modelId="{99F218FD-90FE-450E-A368-B3E3677E74E8}" type="parTrans" cxnId="{2617C475-F537-46A6-ADE1-4EB764853601}">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8D1CC686-B05C-4470-A959-236CC9C8BB70}" type="sibTrans" cxnId="{2617C475-F537-46A6-ADE1-4EB764853601}">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8B9AF88A-E1F7-4D3A-905F-87228D6A8655}">
      <dgm:prSet phldr="0" custT="1"/>
      <dgm:spPr/>
      <dgm:t>
        <a:bodyPr rtlCol="0"/>
        <a:lstStyle/>
        <a:p>
          <a:pPr rtl="0">
            <a:defRPr b="1"/>
          </a:pPr>
          <a:r>
            <a:rPr lang="ja-JP" altLang="en-US" sz="1200" b="0" baseline="0" dirty="0">
              <a:solidFill>
                <a:schemeClr val="accent3"/>
              </a:solidFill>
              <a:latin typeface="Meiryo UI" panose="020B0604030504040204" pitchFamily="50" charset="-128"/>
              <a:ea typeface="Meiryo UI" panose="020B0604030504040204" pitchFamily="50" charset="-128"/>
            </a:rPr>
            <a:t>　　　　　　　　☆フォローアップ☆</a:t>
          </a:r>
          <a:endParaRPr lang="en-US" altLang="ja" sz="1700" b="0" baseline="0" dirty="0">
            <a:solidFill>
              <a:schemeClr val="accent3"/>
            </a:solidFill>
            <a:latin typeface="Meiryo UI" panose="020B0604030504040204" pitchFamily="50" charset="-128"/>
            <a:ea typeface="Meiryo UI" panose="020B0604030504040204" pitchFamily="50" charset="-128"/>
          </a:endParaRPr>
        </a:p>
      </dgm:t>
    </dgm:pt>
    <dgm:pt modelId="{933A8FED-7B84-4ED0-B6AA-2EE26A89B8EA}" type="parTrans" cxnId="{E1474FF3-8E3C-4B30-985C-CE88BA0FE324}">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F11DD6EC-352C-4A0E-84AA-FEBE2F06BCF9}" type="sibTrans" cxnId="{E1474FF3-8E3C-4B30-985C-CE88BA0FE324}">
      <dgm:prSet/>
      <dgm:spPr/>
      <dgm:t>
        <a:bodyPr rtlCol="0"/>
        <a:lstStyle/>
        <a:p>
          <a:pPr rtl="0"/>
          <a:endParaRPr lang="en-US" baseline="0">
            <a:latin typeface="Meiryo UI" panose="020B0604030504040204" pitchFamily="50" charset="-128"/>
            <a:ea typeface="Meiryo UI" panose="020B0604030504040204" pitchFamily="50" charset="-128"/>
          </a:endParaRPr>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6" custLinFactNeighborY="0"/>
      <dgm:spPr>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5"/>
      <dgm:spPr>
        <a:solidFill>
          <a:schemeClr val="accent1"/>
        </a:solidFill>
        <a:ln>
          <a:solidFill>
            <a:srgbClr val="4F5945"/>
          </a:solidFill>
        </a:ln>
      </dgm:spPr>
    </dgm:pt>
    <dgm:pt modelId="{5B7FC7CF-F58D-48D5-8BCC-38D6EE87890B}" type="pres">
      <dgm:prSet presAssocID="{58FF46FB-368D-4E9C-A650-0513B8879DA8}" presName="Ellipse" presStyleLbl="fgAcc1" presStyleIdx="1" presStyleCnt="6"/>
      <dgm:spPr>
        <a:solidFill>
          <a:schemeClr val="tx2">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0">
        <dgm:presLayoutVars>
          <dgm:bulletEnabled val="1"/>
        </dgm:presLayoutVars>
      </dgm:prSet>
      <dgm:spPr/>
    </dgm:pt>
    <dgm:pt modelId="{8E3FB235-DF38-476B-9A0E-B1E583D50944}" type="pres">
      <dgm:prSet presAssocID="{58FF46FB-368D-4E9C-A650-0513B8879DA8}" presName="L1TextContainer" presStyleLbl="revTx" presStyleIdx="1" presStyleCnt="10" custScaleX="108341">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5"/>
      <dgm:spPr>
        <a:noFill/>
        <a:ln w="12700" cap="flat" cmpd="sng" algn="ctr">
          <a:solidFill>
            <a:schemeClr val="accent1"/>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5"/>
      <dgm:spPr/>
    </dgm:pt>
    <dgm:pt modelId="{B1A1A837-F261-404B-A808-B2F4154CE8A2}" type="pres">
      <dgm:prSet presAssocID="{D05E1923-5021-40F7-B4EF-E582E23A699D}" presName="Ellipse" presStyleLbl="fgAcc1" presStyleIdx="2" presStyleCnt="6"/>
      <dgm:spPr>
        <a:solidFill>
          <a:schemeClr val="tx2">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0">
        <dgm:presLayoutVars>
          <dgm:bulletEnabled val="1"/>
        </dgm:presLayoutVars>
      </dgm:prSet>
      <dgm:spPr/>
    </dgm:pt>
    <dgm:pt modelId="{223C5207-4FA2-4A6C-8F43-20BD55767C99}" type="pres">
      <dgm:prSet presAssocID="{D05E1923-5021-40F7-B4EF-E582E23A699D}" presName="L1TextContainer" presStyleLbl="revTx" presStyleIdx="3" presStyleCnt="10">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5"/>
      <dgm:spPr>
        <a:solidFill>
          <a:schemeClr val="accent1"/>
        </a:solidFill>
        <a:ln>
          <a:solidFill>
            <a:schemeClr val="accent1"/>
          </a:solidFill>
        </a:ln>
      </dgm:spPr>
    </dgm:pt>
    <dgm:pt modelId="{5D519322-C1DD-47AE-92C0-13575134BC76}" type="pres">
      <dgm:prSet presAssocID="{FA8F44BD-C8C7-462C-9756-1EC498E86842}" presName="Ellipse" presStyleLbl="fgAcc1" presStyleIdx="3" presStyleCnt="6"/>
      <dgm:spPr>
        <a:solidFill>
          <a:srgbClr val="CCD8D6">
            <a:alpha val="90000"/>
          </a:srgb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0">
        <dgm:presLayoutVars>
          <dgm:bulletEnabled val="1"/>
        </dgm:presLayoutVars>
      </dgm:prSet>
      <dgm:spPr/>
    </dgm:pt>
    <dgm:pt modelId="{2D6C7916-1130-46A8-833B-A6278CBD2192}" type="pres">
      <dgm:prSet presAssocID="{FA8F44BD-C8C7-462C-9756-1EC498E86842}" presName="L1TextContainer" presStyleLbl="revTx" presStyleIdx="5" presStyleCnt="10">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5"/>
      <dgm:spPr>
        <a:noFill/>
        <a:ln w="12700" cap="flat" cmpd="sng" algn="ctr">
          <a:solidFill>
            <a:schemeClr val="accent1"/>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A62622B1-7EF4-49B6-9AC7-B54F0E2A0C74}" type="pres">
      <dgm:prSet presAssocID="{8BAB5E6F-A65E-41DB-A296-0818B0E49F7C}" presName="composite" presStyleCnt="0"/>
      <dgm:spPr/>
    </dgm:pt>
    <dgm:pt modelId="{14282312-87CB-41BB-A02D-C594BBEF33C7}" type="pres">
      <dgm:prSet presAssocID="{8BAB5E6F-A65E-41DB-A296-0818B0E49F7C}"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554C1A5-AF8E-41FC-A779-25BD6B11F91F}" type="pres">
      <dgm:prSet presAssocID="{8BAB5E6F-A65E-41DB-A296-0818B0E49F7C}" presName="DropPinPlaceHolder" presStyleCnt="0"/>
      <dgm:spPr/>
    </dgm:pt>
    <dgm:pt modelId="{17331DD9-74CF-4A3A-86BA-F4B9DBEAB944}" type="pres">
      <dgm:prSet presAssocID="{8BAB5E6F-A65E-41DB-A296-0818B0E49F7C}" presName="DropPin" presStyleLbl="alignNode1" presStyleIdx="3" presStyleCnt="5"/>
      <dgm:spPr/>
    </dgm:pt>
    <dgm:pt modelId="{515AAB83-BD07-4B9E-9A3B-858C0B126F9C}" type="pres">
      <dgm:prSet presAssocID="{8BAB5E6F-A65E-41DB-A296-0818B0E49F7C}" presName="Ellipse" presStyleLbl="fgAcc1" presStyleIdx="4" presStyleCnt="6"/>
      <dgm:spPr>
        <a:solidFill>
          <a:schemeClr val="tx2">
            <a:alpha val="90000"/>
          </a:schemeClr>
        </a:solidFill>
        <a:ln w="12700" cap="flat" cmpd="sng" algn="ctr">
          <a:noFill/>
          <a:prstDash val="solid"/>
          <a:miter lim="800000"/>
        </a:ln>
        <a:effectLst/>
      </dgm:spPr>
    </dgm:pt>
    <dgm:pt modelId="{08CB2D5A-F46A-4E0E-9575-15F31D04AAC6}" type="pres">
      <dgm:prSet presAssocID="{8BAB5E6F-A65E-41DB-A296-0818B0E49F7C}" presName="L2TextContainer" presStyleLbl="revTx" presStyleIdx="6" presStyleCnt="10">
        <dgm:presLayoutVars>
          <dgm:bulletEnabled val="1"/>
        </dgm:presLayoutVars>
      </dgm:prSet>
      <dgm:spPr/>
    </dgm:pt>
    <dgm:pt modelId="{7C1E6B4A-59F7-4018-A403-E1CCAEE78BA1}" type="pres">
      <dgm:prSet presAssocID="{8BAB5E6F-A65E-41DB-A296-0818B0E49F7C}" presName="L1TextContainer" presStyleLbl="revTx" presStyleIdx="7" presStyleCnt="10">
        <dgm:presLayoutVars>
          <dgm:chMax val="1"/>
          <dgm:chPref val="1"/>
          <dgm:bulletEnabled val="1"/>
        </dgm:presLayoutVars>
      </dgm:prSet>
      <dgm:spPr/>
    </dgm:pt>
    <dgm:pt modelId="{A03C5372-D306-43AC-B406-6F8183849431}" type="pres">
      <dgm:prSet presAssocID="{8BAB5E6F-A65E-41DB-A296-0818B0E49F7C}"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90926F0B-05E0-48AF-9C69-5C494731F877}" type="pres">
      <dgm:prSet presAssocID="{8BAB5E6F-A65E-41DB-A296-0818B0E49F7C}" presName="EmptyPlaceHolder" presStyleCnt="0"/>
      <dgm:spPr/>
    </dgm:pt>
    <dgm:pt modelId="{9EA695E3-93D5-405B-8AF6-0B8537A964FD}" type="pres">
      <dgm:prSet presAssocID="{B407F4C3-8FC9-4E91-A0EC-6B33713CC9A5}"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5"/>
      <dgm:spPr>
        <a:solidFill>
          <a:schemeClr val="accent1"/>
        </a:solidFill>
        <a:ln>
          <a:solidFill>
            <a:schemeClr val="accent1"/>
          </a:solidFill>
        </a:ln>
      </dgm:spPr>
    </dgm:pt>
    <dgm:pt modelId="{A22B1C16-7FF0-4DBE-B32E-E43FEB1E2EAC}" type="pres">
      <dgm:prSet presAssocID="{8B9AF88A-E1F7-4D3A-905F-87228D6A8655}" presName="Ellipse" presStyleLbl="fgAcc1" presStyleIdx="5" presStyleCnt="6"/>
      <dgm:spPr>
        <a:solidFill>
          <a:srgbClr val="CCD8D6">
            <a:alpha val="90000"/>
          </a:srgb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0">
        <dgm:presLayoutVars>
          <dgm:bulletEnabled val="1"/>
        </dgm:presLayoutVars>
      </dgm:prSet>
      <dgm:spPr/>
    </dgm:pt>
    <dgm:pt modelId="{3FA5D5AE-9CAE-4D19-9765-BCEE62095312}" type="pres">
      <dgm:prSet presAssocID="{8B9AF88A-E1F7-4D3A-905F-87228D6A8655}" presName="L1TextContainer" presStyleLbl="revTx" presStyleIdx="9" presStyleCnt="10" custScaleY="70345" custLinFactNeighborX="1173" custLinFactNeighborY="10372">
        <dgm:presLayoutVars>
          <dgm:chMax val="1"/>
          <dgm:chPref val="1"/>
          <dgm:bulletEnabled val="1"/>
        </dgm:presLayoutVars>
      </dgm:prSet>
      <dgm:spPr/>
    </dgm:pt>
    <dgm:pt modelId="{FE6CA7EB-68EC-4E76-9051-08C4CF370101}" type="pres">
      <dgm:prSet presAssocID="{8B9AF88A-E1F7-4D3A-905F-87228D6A8655}"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070CED43-982E-487C-9CC2-CFAEABD4D2D8}" type="pres">
      <dgm:prSet presAssocID="{8B9AF88A-E1F7-4D3A-905F-87228D6A8655}" presName="EmptyPlaceHolder" presStyleCnt="0"/>
      <dgm:spPr/>
    </dgm:pt>
  </dgm:ptLst>
  <dgm:cxnLst>
    <dgm:cxn modelId="{1E92940A-250B-4494-B40F-3DA807C7CB42}" type="presOf" srcId="{DF1ABFB3-B399-406F-91BD-DCDF9A38526B}" destId="{1B55AA6D-649D-4145-93EB-08B866A4D4E5}" srcOrd="0" destOrd="0" presId="urn:microsoft.com/office/officeart/2017/3/layout/DropPinTimeline"/>
    <dgm:cxn modelId="{C3A1C60D-63BB-4E34-AD47-96AABDB6084E}" type="presOf" srcId="{D05E1923-5021-40F7-B4EF-E582E23A699D}" destId="{223C5207-4FA2-4A6C-8F43-20BD55767C99}" srcOrd="0" destOrd="0" presId="urn:microsoft.com/office/officeart/2017/3/layout/DropPinTimeline"/>
    <dgm:cxn modelId="{5F3B0F1C-AD09-448C-A081-46D11DC987C6}" type="presOf" srcId="{8B9AF88A-E1F7-4D3A-905F-87228D6A8655}" destId="{3FA5D5AE-9CAE-4D19-9765-BCEE62095312}" srcOrd="0" destOrd="0" presId="urn:microsoft.com/office/officeart/2017/3/layout/DropPinTimeline"/>
    <dgm:cxn modelId="{E0E45028-839A-4135-AA56-517D3BAA0708}" type="presOf" srcId="{8BAB5E6F-A65E-41DB-A296-0818B0E49F7C}" destId="{7C1E6B4A-59F7-4018-A403-E1CCAEE78BA1}" srcOrd="0" destOrd="0" presId="urn:microsoft.com/office/officeart/2017/3/layout/DropPinTimeline"/>
    <dgm:cxn modelId="{1B32EF2C-9DB5-4504-A9DA-B4956CC00208}" srcId="{FA8F44BD-C8C7-462C-9756-1EC498E86842}" destId="{EFEB4D61-3A9C-4140-977F-3C3F5C9EE9D1}" srcOrd="0" destOrd="0" parTransId="{57D352E4-0431-4F68-B8F1-61BFA34799AA}" sibTransId="{0ECC32B6-1E7C-4AA4-9DBF-D69B7C5E64A9}"/>
    <dgm:cxn modelId="{0D51BD2E-4619-469B-B233-EBAC3D4D0BA6}" srcId="{05A24E01-5535-46B9-A9A1-A9A07E639A88}" destId="{FA8F44BD-C8C7-462C-9756-1EC498E86842}" srcOrd="2" destOrd="0" parTransId="{F47063EE-4B58-4EDE-A4F2-A4BD81B82F21}" sibTransId="{8C8A9736-03DA-4B1C-A590-10B4AD89452B}"/>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B659504B-18E4-4D89-A17C-34ABB280AE52}" srcId="{58FF46FB-368D-4E9C-A650-0513B8879DA8}" destId="{9A875394-CA1E-4432-AEEB-9054FCFF5E0E}" srcOrd="0" destOrd="0" parTransId="{FCC92BDD-6EA3-421D-9DA8-7D3A12D003B6}" sibTransId="{0314452B-82A0-42F4-9551-DF00CFFC3580}"/>
    <dgm:cxn modelId="{66B49C6C-FAFD-47B4-BF22-05A295C23D4E}" srcId="{05A24E01-5535-46B9-A9A1-A9A07E639A88}" destId="{8BAB5E6F-A65E-41DB-A296-0818B0E49F7C}" srcOrd="3" destOrd="0" parTransId="{886842C6-3EFC-4BE7-B417-415595758830}" sibTransId="{B407F4C3-8FC9-4E91-A0EC-6B33713CC9A5}"/>
    <dgm:cxn modelId="{15319551-A9EA-462E-845B-E5251E84291F}" srcId="{8B9AF88A-E1F7-4D3A-905F-87228D6A8655}" destId="{DF1ABFB3-B399-406F-91BD-DCDF9A38526B}" srcOrd="0" destOrd="0" parTransId="{78CB0E27-958C-4066-A189-8B36505E8204}" sibTransId="{70E4A1D3-514E-4327-991D-5CC9C6B41885}"/>
    <dgm:cxn modelId="{4876CF51-F110-4E25-8FD4-08D25B4B0AB8}" srcId="{D05E1923-5021-40F7-B4EF-E582E23A699D}" destId="{579089A8-5362-4BA4-9163-D19228C1808F}" srcOrd="0" destOrd="0" parTransId="{FB2DEB6E-B29F-4E51-960A-23ECC62EBF38}" sibTransId="{1C5328B1-AC18-4CF7-A034-BB0592F4A2A1}"/>
    <dgm:cxn modelId="{2617C475-F537-46A6-ADE1-4EB764853601}" srcId="{8BAB5E6F-A65E-41DB-A296-0818B0E49F7C}" destId="{332BC85C-1CF3-4F8F-ACB7-5B6D53744AE1}" srcOrd="0" destOrd="0" parTransId="{99F218FD-90FE-450E-A368-B3E3677E74E8}" sibTransId="{8D1CC686-B05C-4470-A959-236CC9C8BB70}"/>
    <dgm:cxn modelId="{B9F0B583-D02F-4EF4-83A8-DFD7B32B9433}" type="presOf" srcId="{9A875394-CA1E-4432-AEEB-9054FCFF5E0E}" destId="{D2143A46-815A-49BF-9455-C0385022444F}" srcOrd="0" destOrd="0" presId="urn:microsoft.com/office/officeart/2017/3/layout/DropPinTimeline"/>
    <dgm:cxn modelId="{DF6168D4-4FC3-42E4-8DAA-85BA8A678933}" type="presOf" srcId="{332BC85C-1CF3-4F8F-ACB7-5B6D53744AE1}" destId="{08CB2D5A-F46A-4E0E-9575-15F31D04AAC6}"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C6A73EDB-89B0-4756-9ECD-83E9B8AB77E5}" type="presOf" srcId="{EFEB4D61-3A9C-4140-977F-3C3F5C9EE9D1}" destId="{96DDA0FE-83E2-423C-9F13-58A61EB68487}" srcOrd="0" destOrd="0" presId="urn:microsoft.com/office/officeart/2017/3/layout/DropPinTimeline"/>
    <dgm:cxn modelId="{FE7849EA-5B37-43C8-B217-CD4E30A8E545}" type="presOf" srcId="{05A24E01-5535-46B9-A9A1-A9A07E639A88}" destId="{6E9F3C9B-13CA-43A8-8836-0B2B41D07DEF}" srcOrd="0" destOrd="0" presId="urn:microsoft.com/office/officeart/2017/3/layout/DropPinTimeline"/>
    <dgm:cxn modelId="{E1474FF3-8E3C-4B30-985C-CE88BA0FE324}" srcId="{05A24E01-5535-46B9-A9A1-A9A07E639A88}" destId="{8B9AF88A-E1F7-4D3A-905F-87228D6A8655}" srcOrd="4" destOrd="0" parTransId="{933A8FED-7B84-4ED0-B6AA-2EE26A89B8EA}" sibTransId="{F11DD6EC-352C-4A0E-84AA-FEBE2F06BCF9}"/>
    <dgm:cxn modelId="{DC6269F4-0C31-4613-A809-E8E029CAD0D1}" type="presOf" srcId="{579089A8-5362-4BA4-9163-D19228C1808F}" destId="{B5F3F650-2E42-488A-AD4F-C4BD47D19A84}"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39415FEC-72C6-4C74-A821-E354E744CD96}" type="presParOf" srcId="{E6F74CED-5217-4282-85F1-1C12DC84731C}" destId="{A62622B1-7EF4-49B6-9AC7-B54F0E2A0C74}" srcOrd="6" destOrd="0" presId="urn:microsoft.com/office/officeart/2017/3/layout/DropPinTimeline"/>
    <dgm:cxn modelId="{D67F013A-C0A0-41F6-B6F2-E904B1BB7A8F}" type="presParOf" srcId="{A62622B1-7EF4-49B6-9AC7-B54F0E2A0C74}" destId="{14282312-87CB-41BB-A02D-C594BBEF33C7}" srcOrd="0" destOrd="0" presId="urn:microsoft.com/office/officeart/2017/3/layout/DropPinTimeline"/>
    <dgm:cxn modelId="{AA55F469-83D2-4E02-B111-0206AAFCAA06}" type="presParOf" srcId="{A62622B1-7EF4-49B6-9AC7-B54F0E2A0C74}" destId="{D554C1A5-AF8E-41FC-A779-25BD6B11F91F}" srcOrd="1" destOrd="0" presId="urn:microsoft.com/office/officeart/2017/3/layout/DropPinTimeline"/>
    <dgm:cxn modelId="{033C6509-70C8-4B85-9F92-724CDBB68078}" type="presParOf" srcId="{D554C1A5-AF8E-41FC-A779-25BD6B11F91F}" destId="{17331DD9-74CF-4A3A-86BA-F4B9DBEAB944}" srcOrd="0" destOrd="0" presId="urn:microsoft.com/office/officeart/2017/3/layout/DropPinTimeline"/>
    <dgm:cxn modelId="{C7CCDF66-BA72-4EDC-AE16-CAA6317954F0}" type="presParOf" srcId="{D554C1A5-AF8E-41FC-A779-25BD6B11F91F}" destId="{515AAB83-BD07-4B9E-9A3B-858C0B126F9C}" srcOrd="1" destOrd="0" presId="urn:microsoft.com/office/officeart/2017/3/layout/DropPinTimeline"/>
    <dgm:cxn modelId="{E8437A29-F853-4553-AB29-152AF603DF52}" type="presParOf" srcId="{A62622B1-7EF4-49B6-9AC7-B54F0E2A0C74}" destId="{08CB2D5A-F46A-4E0E-9575-15F31D04AAC6}" srcOrd="2" destOrd="0" presId="urn:microsoft.com/office/officeart/2017/3/layout/DropPinTimeline"/>
    <dgm:cxn modelId="{1F3D9CE2-342F-4335-BD41-5AA59D2BD7BD}" type="presParOf" srcId="{A62622B1-7EF4-49B6-9AC7-B54F0E2A0C74}" destId="{7C1E6B4A-59F7-4018-A403-E1CCAEE78BA1}" srcOrd="3" destOrd="0" presId="urn:microsoft.com/office/officeart/2017/3/layout/DropPinTimeline"/>
    <dgm:cxn modelId="{FFF1ACE9-B2B3-4E83-877B-F9633E8EE135}" type="presParOf" srcId="{A62622B1-7EF4-49B6-9AC7-B54F0E2A0C74}" destId="{A03C5372-D306-43AC-B406-6F8183849431}" srcOrd="4" destOrd="0" presId="urn:microsoft.com/office/officeart/2017/3/layout/DropPinTimeline"/>
    <dgm:cxn modelId="{D8A09163-94A5-46BD-9FA2-C3372A01AA32}" type="presParOf" srcId="{A62622B1-7EF4-49B6-9AC7-B54F0E2A0C74}" destId="{90926F0B-05E0-48AF-9C69-5C494731F877}" srcOrd="5" destOrd="0" presId="urn:microsoft.com/office/officeart/2017/3/layout/DropPinTimeline"/>
    <dgm:cxn modelId="{80084466-50AF-445A-BE2A-0C51919B9169}" type="presParOf" srcId="{E6F74CED-5217-4282-85F1-1C12DC84731C}" destId="{9EA695E3-93D5-405B-8AF6-0B8537A964FD}"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1659731"/>
          <a:ext cx="10242550" cy="0"/>
        </a:xfrm>
        <a:prstGeom prst="line">
          <a:avLst/>
        </a:prstGeom>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58954" y="382503"/>
          <a:ext cx="244110" cy="244110"/>
        </a:xfrm>
        <a:prstGeom prst="teardrop">
          <a:avLst>
            <a:gd name="adj" fmla="val 115000"/>
          </a:avLst>
        </a:prstGeom>
        <a:solidFill>
          <a:schemeClr val="accent1"/>
        </a:solidFill>
        <a:ln w="12700" cap="flat" cmpd="sng" algn="ctr">
          <a:solidFill>
            <a:srgbClr val="4F59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86072" y="409621"/>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235393" y="677170"/>
          <a:ext cx="3071314"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rtlCol="0" anchor="t" anchorCtr="0">
          <a:noAutofit/>
        </a:bodyPr>
        <a:lstStyle/>
        <a:p>
          <a:pPr marL="0" lvl="0" indent="0" algn="l" defTabSz="711200" rtl="0">
            <a:lnSpc>
              <a:spcPct val="90000"/>
            </a:lnSpc>
            <a:spcBef>
              <a:spcPct val="0"/>
            </a:spcBef>
            <a:spcAft>
              <a:spcPct val="35000"/>
            </a:spcAft>
            <a:buNone/>
          </a:pPr>
          <a:r>
            <a:rPr lang="en-US" altLang="ja-JP"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AM</a:t>
          </a:r>
          <a:r>
            <a:rPr lang="ja-JP" altLang="en-US"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：振袖・帯・小物の説明・補正</a:t>
          </a:r>
          <a:br>
            <a:rPr lang="en-US" altLang="ja-JP"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br>
          <a:r>
            <a:rPr lang="en-US" altLang="ja-JP"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PM</a:t>
          </a:r>
          <a:r>
            <a:rPr lang="ja-JP" altLang="en-US"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：補正・長じゅばん着付け</a:t>
          </a:r>
          <a:endParaRPr lang="ja"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endParaRPr>
        </a:p>
      </dsp:txBody>
      <dsp:txXfrm>
        <a:off x="235393" y="677170"/>
        <a:ext cx="3071314" cy="982560"/>
      </dsp:txXfrm>
    </dsp:sp>
    <dsp:sp modelId="{8E3FB235-DF38-476B-9A0E-B1E583D50944}">
      <dsp:nvSpPr>
        <dsp:cNvPr id="0" name=""/>
        <dsp:cNvSpPr/>
      </dsp:nvSpPr>
      <dsp:spPr>
        <a:xfrm>
          <a:off x="235393" y="331946"/>
          <a:ext cx="3071314"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rtlCol="0" anchor="ctr" anchorCtr="0">
          <a:noAutofit/>
        </a:bodyPr>
        <a:lstStyle/>
        <a:p>
          <a:pPr marL="0" lvl="0" indent="0" algn="l" defTabSz="622300" rtl="0">
            <a:lnSpc>
              <a:spcPct val="90000"/>
            </a:lnSpc>
            <a:spcBef>
              <a:spcPct val="0"/>
            </a:spcBef>
            <a:spcAft>
              <a:spcPct val="35000"/>
            </a:spcAft>
            <a:buNone/>
            <a:defRPr b="1"/>
          </a:pPr>
          <a:r>
            <a:rPr lang="en-US" altLang="ja-JP" sz="1400" b="0" kern="1200" baseline="0" dirty="0">
              <a:solidFill>
                <a:schemeClr val="accent3"/>
              </a:solidFill>
              <a:latin typeface="Meiryo UI" panose="020B0604030504040204" pitchFamily="50" charset="-128"/>
              <a:ea typeface="Meiryo UI" panose="020B0604030504040204" pitchFamily="50" charset="-128"/>
            </a:rPr>
            <a:t>Les.1</a:t>
          </a:r>
          <a:r>
            <a:rPr lang="ja-JP" altLang="en-US" sz="1400" b="0" kern="1200" baseline="0" dirty="0">
              <a:solidFill>
                <a:schemeClr val="accent3"/>
              </a:solidFill>
              <a:latin typeface="Meiryo UI" panose="020B0604030504040204" pitchFamily="50" charset="-128"/>
              <a:ea typeface="Meiryo UI" panose="020B0604030504040204" pitchFamily="50" charset="-128"/>
            </a:rPr>
            <a:t>　　</a:t>
          </a:r>
          <a:r>
            <a:rPr lang="ja" sz="1400" b="0" kern="1200" baseline="0" dirty="0">
              <a:solidFill>
                <a:schemeClr val="accent3"/>
              </a:solidFill>
              <a:latin typeface="Meiryo UI" panose="020B0604030504040204" pitchFamily="50" charset="-128"/>
              <a:ea typeface="Meiryo UI" panose="020B0604030504040204" pitchFamily="50" charset="-128"/>
            </a:rPr>
            <a:t>20</a:t>
          </a:r>
          <a:r>
            <a:rPr lang="en-US" altLang="ja-JP" sz="1400" b="0" kern="1200" baseline="0" dirty="0">
              <a:solidFill>
                <a:schemeClr val="accent3"/>
              </a:solidFill>
              <a:latin typeface="Meiryo UI" panose="020B0604030504040204" pitchFamily="50" charset="-128"/>
              <a:ea typeface="Meiryo UI" panose="020B0604030504040204" pitchFamily="50" charset="-128"/>
            </a:rPr>
            <a:t>23</a:t>
          </a:r>
          <a:r>
            <a:rPr lang="ja" sz="1400" b="0" kern="1200" baseline="0" dirty="0">
              <a:solidFill>
                <a:schemeClr val="accent3"/>
              </a:solidFill>
              <a:latin typeface="Meiryo UI" panose="020B0604030504040204" pitchFamily="50" charset="-128"/>
              <a:ea typeface="Meiryo UI" panose="020B0604030504040204" pitchFamily="50" charset="-128"/>
            </a:rPr>
            <a:t> 年 </a:t>
          </a:r>
          <a:r>
            <a:rPr lang="en-US" altLang="ja-JP" sz="1400" b="0" kern="1200" baseline="0" dirty="0">
              <a:solidFill>
                <a:schemeClr val="accent3"/>
              </a:solidFill>
              <a:latin typeface="Meiryo UI" panose="020B0604030504040204" pitchFamily="50" charset="-128"/>
              <a:ea typeface="Meiryo UI" panose="020B0604030504040204" pitchFamily="50" charset="-128"/>
            </a:rPr>
            <a:t>1</a:t>
          </a:r>
          <a:r>
            <a:rPr lang="ja" sz="1400" b="0" kern="1200" baseline="0" dirty="0">
              <a:solidFill>
                <a:schemeClr val="accent3"/>
              </a:solidFill>
              <a:latin typeface="Meiryo UI" panose="020B0604030504040204" pitchFamily="50" charset="-128"/>
              <a:ea typeface="Meiryo UI" panose="020B0604030504040204" pitchFamily="50" charset="-128"/>
            </a:rPr>
            <a:t> 月</a:t>
          </a:r>
          <a:r>
            <a:rPr lang="en-US" altLang="ja-JP" sz="1400" b="0" kern="1200" baseline="0" dirty="0">
              <a:solidFill>
                <a:schemeClr val="accent3"/>
              </a:solidFill>
              <a:latin typeface="Meiryo UI" panose="020B0604030504040204" pitchFamily="50" charset="-128"/>
              <a:ea typeface="Meiryo UI" panose="020B0604030504040204" pitchFamily="50" charset="-128"/>
            </a:rPr>
            <a:t>14</a:t>
          </a:r>
          <a:r>
            <a:rPr lang="ja-JP" altLang="en-US" sz="1400" b="0" kern="1200" baseline="0" dirty="0">
              <a:solidFill>
                <a:schemeClr val="accent3"/>
              </a:solidFill>
              <a:latin typeface="Meiryo UI" panose="020B0604030504040204" pitchFamily="50" charset="-128"/>
              <a:ea typeface="Meiryo UI" panose="020B0604030504040204" pitchFamily="50" charset="-128"/>
            </a:rPr>
            <a:t>日</a:t>
          </a:r>
          <a:r>
            <a:rPr lang="en-US" altLang="ja-JP" sz="1400" b="0" kern="1200" baseline="0" dirty="0">
              <a:solidFill>
                <a:schemeClr val="accent3"/>
              </a:solidFill>
              <a:latin typeface="Meiryo UI" panose="020B0604030504040204" pitchFamily="50" charset="-128"/>
              <a:ea typeface="Meiryo UI" panose="020B0604030504040204" pitchFamily="50" charset="-128"/>
            </a:rPr>
            <a:t>(</a:t>
          </a:r>
          <a:r>
            <a:rPr lang="ja-JP" altLang="en-US" sz="1400" b="0" kern="1200" baseline="0" dirty="0">
              <a:solidFill>
                <a:schemeClr val="accent3"/>
              </a:solidFill>
              <a:latin typeface="Meiryo UI" panose="020B0604030504040204" pitchFamily="50" charset="-128"/>
              <a:ea typeface="Meiryo UI" panose="020B0604030504040204" pitchFamily="50" charset="-128"/>
            </a:rPr>
            <a:t>土</a:t>
          </a:r>
          <a:r>
            <a:rPr lang="en-US" altLang="ja-JP" sz="1400" b="0" kern="1200" baseline="0" dirty="0">
              <a:solidFill>
                <a:schemeClr val="accent3"/>
              </a:solidFill>
              <a:latin typeface="Meiryo UI" panose="020B0604030504040204" pitchFamily="50" charset="-128"/>
              <a:ea typeface="Meiryo UI" panose="020B0604030504040204" pitchFamily="50" charset="-128"/>
            </a:rPr>
            <a:t>)</a:t>
          </a:r>
          <a:endParaRPr lang="ja" sz="1400" b="0" kern="1200" baseline="0" dirty="0">
            <a:solidFill>
              <a:schemeClr val="accent3"/>
            </a:solidFill>
            <a:latin typeface="Meiryo UI" panose="020B0604030504040204" pitchFamily="50" charset="-128"/>
            <a:ea typeface="Meiryo UI" panose="020B0604030504040204" pitchFamily="50" charset="-128"/>
          </a:endParaRPr>
        </a:p>
      </dsp:txBody>
      <dsp:txXfrm>
        <a:off x="235393" y="331946"/>
        <a:ext cx="3071314" cy="345224"/>
      </dsp:txXfrm>
    </dsp:sp>
    <dsp:sp modelId="{9AA05CE5-209F-4AD9-BE2C-2A69F76DA8F4}">
      <dsp:nvSpPr>
        <dsp:cNvPr id="0" name=""/>
        <dsp:cNvSpPr/>
      </dsp:nvSpPr>
      <dsp:spPr>
        <a:xfrm>
          <a:off x="181009" y="677170"/>
          <a:ext cx="0" cy="982560"/>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49939"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761520" y="2692848"/>
          <a:ext cx="244110" cy="24411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788638" y="2719967"/>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056187" y="1659731"/>
          <a:ext cx="2834858"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rtlCol="0" anchor="b" anchorCtr="0">
          <a:noAutofit/>
        </a:bodyPr>
        <a:lstStyle/>
        <a:p>
          <a:pPr marL="0" lvl="0" indent="0" algn="l" defTabSz="711200" rtl="0">
            <a:lnSpc>
              <a:spcPct val="90000"/>
            </a:lnSpc>
            <a:spcBef>
              <a:spcPct val="0"/>
            </a:spcBef>
            <a:spcAft>
              <a:spcPct val="35000"/>
            </a:spcAft>
            <a:buNone/>
          </a:pPr>
          <a:r>
            <a:rPr lang="ja-JP" altLang="en-US"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　　長じゅばん・振袖着付け</a:t>
          </a:r>
          <a:endParaRPr lang="ja"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endParaRPr>
        </a:p>
      </dsp:txBody>
      <dsp:txXfrm>
        <a:off x="2056187" y="1659731"/>
        <a:ext cx="2834858" cy="982560"/>
      </dsp:txXfrm>
    </dsp:sp>
    <dsp:sp modelId="{223C5207-4FA2-4A6C-8F43-20BD55767C99}">
      <dsp:nvSpPr>
        <dsp:cNvPr id="0" name=""/>
        <dsp:cNvSpPr/>
      </dsp:nvSpPr>
      <dsp:spPr>
        <a:xfrm>
          <a:off x="2056187" y="2642291"/>
          <a:ext cx="2834858"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rtlCol="0" anchor="ctr" anchorCtr="0">
          <a:noAutofit/>
        </a:bodyPr>
        <a:lstStyle/>
        <a:p>
          <a:pPr marL="0" lvl="0" indent="0" algn="l" defTabSz="622300" rtl="0">
            <a:lnSpc>
              <a:spcPct val="90000"/>
            </a:lnSpc>
            <a:spcBef>
              <a:spcPct val="0"/>
            </a:spcBef>
            <a:spcAft>
              <a:spcPct val="35000"/>
            </a:spcAft>
            <a:buNone/>
            <a:defRPr b="1"/>
          </a:pPr>
          <a:r>
            <a:rPr lang="en-US" altLang="ja-JP" sz="1400" b="0" kern="1200" baseline="0" dirty="0">
              <a:solidFill>
                <a:schemeClr val="accent3"/>
              </a:solidFill>
              <a:latin typeface="Meiryo UI" panose="020B0604030504040204" pitchFamily="50" charset="-128"/>
              <a:ea typeface="Meiryo UI" panose="020B0604030504040204" pitchFamily="50" charset="-128"/>
            </a:rPr>
            <a:t>Les.</a:t>
          </a:r>
          <a:r>
            <a:rPr lang="ja-JP" altLang="en-US" sz="1400" b="0" kern="1200" baseline="0" dirty="0">
              <a:solidFill>
                <a:schemeClr val="accent3"/>
              </a:solidFill>
              <a:latin typeface="Meiryo UI" panose="020B0604030504040204" pitchFamily="50" charset="-128"/>
              <a:ea typeface="Meiryo UI" panose="020B0604030504040204" pitchFamily="50" charset="-128"/>
            </a:rPr>
            <a:t>２　</a:t>
          </a:r>
          <a:r>
            <a:rPr lang="ja" sz="1400" b="0" kern="1200" baseline="0" dirty="0">
              <a:solidFill>
                <a:schemeClr val="accent3"/>
              </a:solidFill>
              <a:latin typeface="Meiryo UI" panose="020B0604030504040204" pitchFamily="50" charset="-128"/>
              <a:ea typeface="Meiryo UI" panose="020B0604030504040204" pitchFamily="50" charset="-128"/>
            </a:rPr>
            <a:t>20</a:t>
          </a:r>
          <a:r>
            <a:rPr lang="en-US" altLang="ja-JP" sz="1400" b="0" kern="1200" baseline="0" dirty="0">
              <a:solidFill>
                <a:schemeClr val="accent3"/>
              </a:solidFill>
              <a:latin typeface="Meiryo UI" panose="020B0604030504040204" pitchFamily="50" charset="-128"/>
              <a:ea typeface="Meiryo UI" panose="020B0604030504040204" pitchFamily="50" charset="-128"/>
            </a:rPr>
            <a:t>23</a:t>
          </a:r>
          <a:r>
            <a:rPr lang="ja" sz="1400" b="0" kern="1200" baseline="0" dirty="0">
              <a:solidFill>
                <a:schemeClr val="accent3"/>
              </a:solidFill>
              <a:latin typeface="Meiryo UI" panose="020B0604030504040204" pitchFamily="50" charset="-128"/>
              <a:ea typeface="Meiryo UI" panose="020B0604030504040204" pitchFamily="50" charset="-128"/>
            </a:rPr>
            <a:t> 年 1 月</a:t>
          </a:r>
          <a:r>
            <a:rPr lang="en-US" altLang="ja-JP" sz="1400" b="0" kern="1200" baseline="0" dirty="0">
              <a:solidFill>
                <a:schemeClr val="accent3"/>
              </a:solidFill>
              <a:latin typeface="Meiryo UI" panose="020B0604030504040204" pitchFamily="50" charset="-128"/>
              <a:ea typeface="Meiryo UI" panose="020B0604030504040204" pitchFamily="50" charset="-128"/>
            </a:rPr>
            <a:t>15</a:t>
          </a:r>
          <a:r>
            <a:rPr lang="ja-JP" altLang="en-US" sz="1400" b="0" kern="1200" baseline="0" dirty="0">
              <a:solidFill>
                <a:schemeClr val="accent3"/>
              </a:solidFill>
              <a:latin typeface="Meiryo UI" panose="020B0604030504040204" pitchFamily="50" charset="-128"/>
              <a:ea typeface="Meiryo UI" panose="020B0604030504040204" pitchFamily="50" charset="-128"/>
            </a:rPr>
            <a:t>日</a:t>
          </a:r>
          <a:r>
            <a:rPr lang="en-US" altLang="ja-JP" sz="1400" b="0" kern="1200" baseline="0" dirty="0">
              <a:solidFill>
                <a:schemeClr val="accent3"/>
              </a:solidFill>
              <a:latin typeface="Meiryo UI" panose="020B0604030504040204" pitchFamily="50" charset="-128"/>
              <a:ea typeface="Meiryo UI" panose="020B0604030504040204" pitchFamily="50" charset="-128"/>
            </a:rPr>
            <a:t>(</a:t>
          </a:r>
          <a:r>
            <a:rPr lang="ja-JP" altLang="en-US" sz="1400" b="0" kern="1200" baseline="0" dirty="0">
              <a:solidFill>
                <a:schemeClr val="accent3"/>
              </a:solidFill>
              <a:latin typeface="Meiryo UI" panose="020B0604030504040204" pitchFamily="50" charset="-128"/>
              <a:ea typeface="Meiryo UI" panose="020B0604030504040204" pitchFamily="50" charset="-128"/>
            </a:rPr>
            <a:t>日</a:t>
          </a:r>
          <a:r>
            <a:rPr lang="en-US" altLang="ja-JP" sz="1400" b="0" kern="1200" baseline="0" dirty="0">
              <a:solidFill>
                <a:schemeClr val="accent3"/>
              </a:solidFill>
              <a:latin typeface="Meiryo UI" panose="020B0604030504040204" pitchFamily="50" charset="-128"/>
              <a:ea typeface="Meiryo UI" panose="020B0604030504040204" pitchFamily="50" charset="-128"/>
            </a:rPr>
            <a:t>)</a:t>
          </a:r>
          <a:endParaRPr lang="ja" sz="1400" b="0" kern="1200" baseline="0" dirty="0">
            <a:solidFill>
              <a:schemeClr val="accent3"/>
            </a:solidFill>
            <a:latin typeface="Meiryo UI" panose="020B0604030504040204" pitchFamily="50" charset="-128"/>
            <a:ea typeface="Meiryo UI" panose="020B0604030504040204" pitchFamily="50" charset="-128"/>
          </a:endParaRPr>
        </a:p>
      </dsp:txBody>
      <dsp:txXfrm>
        <a:off x="2056187" y="2642291"/>
        <a:ext cx="2834858" cy="345224"/>
      </dsp:txXfrm>
    </dsp:sp>
    <dsp:sp modelId="{4FE5EB5D-4CEF-4D0D-9394-0534E61844BE}">
      <dsp:nvSpPr>
        <dsp:cNvPr id="0" name=""/>
        <dsp:cNvSpPr/>
      </dsp:nvSpPr>
      <dsp:spPr>
        <a:xfrm>
          <a:off x="1883575" y="1659731"/>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852504"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3464085" y="382503"/>
          <a:ext cx="244110" cy="244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3491204" y="409621"/>
          <a:ext cx="189873" cy="189873"/>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758752" y="677170"/>
          <a:ext cx="2834858"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rtlCol="0" anchor="t" anchorCtr="0">
          <a:noAutofit/>
        </a:bodyPr>
        <a:lstStyle/>
        <a:p>
          <a:pPr marL="0" lvl="0" indent="0" algn="l" defTabSz="711200" rtl="0">
            <a:lnSpc>
              <a:spcPct val="90000"/>
            </a:lnSpc>
            <a:spcBef>
              <a:spcPct val="0"/>
            </a:spcBef>
            <a:spcAft>
              <a:spcPct val="35000"/>
            </a:spcAft>
            <a:buNone/>
          </a:pPr>
          <a:r>
            <a:rPr lang="en-US" altLang="ja-JP"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AM</a:t>
          </a:r>
          <a:r>
            <a:rPr lang="ja-JP" altLang="en-US"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：振袖着付</a:t>
          </a:r>
          <a:br>
            <a:rPr lang="en-US" altLang="ja-JP"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br>
          <a:r>
            <a:rPr lang="en-US" altLang="ja-JP"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PM</a:t>
          </a:r>
          <a:r>
            <a:rPr lang="ja-JP" altLang="en-US"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：振袖着付・ふくら雀帯結び</a:t>
          </a:r>
          <a:endParaRPr lang="ja"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endParaRPr>
        </a:p>
      </dsp:txBody>
      <dsp:txXfrm>
        <a:off x="3758752" y="677170"/>
        <a:ext cx="2834858" cy="982560"/>
      </dsp:txXfrm>
    </dsp:sp>
    <dsp:sp modelId="{2D6C7916-1130-46A8-833B-A6278CBD2192}">
      <dsp:nvSpPr>
        <dsp:cNvPr id="0" name=""/>
        <dsp:cNvSpPr/>
      </dsp:nvSpPr>
      <dsp:spPr>
        <a:xfrm>
          <a:off x="3758752" y="331946"/>
          <a:ext cx="2834858"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rtlCol="0" anchor="ctr" anchorCtr="0">
          <a:noAutofit/>
        </a:bodyPr>
        <a:lstStyle/>
        <a:p>
          <a:pPr marL="0" lvl="0" indent="0" algn="l" defTabSz="622300" rtl="0">
            <a:lnSpc>
              <a:spcPct val="90000"/>
            </a:lnSpc>
            <a:spcBef>
              <a:spcPct val="0"/>
            </a:spcBef>
            <a:spcAft>
              <a:spcPct val="35000"/>
            </a:spcAft>
            <a:buNone/>
            <a:defRPr b="1"/>
          </a:pPr>
          <a:r>
            <a:rPr lang="ja" sz="1400" b="0" kern="1200" baseline="0" dirty="0">
              <a:solidFill>
                <a:schemeClr val="accent3"/>
              </a:solidFill>
              <a:latin typeface="Meiryo UI" panose="020B0604030504040204" pitchFamily="50" charset="-128"/>
              <a:ea typeface="Meiryo UI" panose="020B0604030504040204" pitchFamily="50" charset="-128"/>
            </a:rPr>
            <a:t> </a:t>
          </a:r>
          <a:r>
            <a:rPr lang="en-US" altLang="ja-JP" sz="1400" b="0" kern="1200" baseline="0" dirty="0">
              <a:solidFill>
                <a:schemeClr val="accent3"/>
              </a:solidFill>
              <a:latin typeface="Meiryo UI" panose="020B0604030504040204" pitchFamily="50" charset="-128"/>
              <a:ea typeface="Meiryo UI" panose="020B0604030504040204" pitchFamily="50" charset="-128"/>
            </a:rPr>
            <a:t>Les.3</a:t>
          </a:r>
          <a:r>
            <a:rPr lang="ja-JP" altLang="en-US" sz="1400" b="0" kern="1200" baseline="0" dirty="0">
              <a:solidFill>
                <a:schemeClr val="accent3"/>
              </a:solidFill>
              <a:latin typeface="Meiryo UI" panose="020B0604030504040204" pitchFamily="50" charset="-128"/>
              <a:ea typeface="Meiryo UI" panose="020B0604030504040204" pitchFamily="50" charset="-128"/>
            </a:rPr>
            <a:t>　</a:t>
          </a:r>
          <a:r>
            <a:rPr lang="ja" sz="1400" b="0" kern="1200" baseline="0" dirty="0">
              <a:solidFill>
                <a:schemeClr val="accent3"/>
              </a:solidFill>
              <a:latin typeface="Meiryo UI" panose="020B0604030504040204" pitchFamily="50" charset="-128"/>
              <a:ea typeface="Meiryo UI" panose="020B0604030504040204" pitchFamily="50" charset="-128"/>
            </a:rPr>
            <a:t>2</a:t>
          </a:r>
          <a:r>
            <a:rPr lang="en-US" altLang="ja-JP" sz="1400" b="0" kern="1200" baseline="0" dirty="0">
              <a:solidFill>
                <a:schemeClr val="accent3"/>
              </a:solidFill>
              <a:latin typeface="Meiryo UI" panose="020B0604030504040204" pitchFamily="50" charset="-128"/>
              <a:ea typeface="Meiryo UI" panose="020B0604030504040204" pitchFamily="50" charset="-128"/>
            </a:rPr>
            <a:t>023</a:t>
          </a:r>
          <a:r>
            <a:rPr lang="ja" sz="1400" b="0" kern="1200" baseline="0" dirty="0">
              <a:solidFill>
                <a:schemeClr val="accent3"/>
              </a:solidFill>
              <a:latin typeface="Meiryo UI" panose="020B0604030504040204" pitchFamily="50" charset="-128"/>
              <a:ea typeface="Meiryo UI" panose="020B0604030504040204" pitchFamily="50" charset="-128"/>
            </a:rPr>
            <a:t> 年 1 月</a:t>
          </a:r>
          <a:r>
            <a:rPr lang="ja-JP" altLang="en-US" sz="1400" b="0" kern="1200" baseline="0" dirty="0">
              <a:solidFill>
                <a:schemeClr val="accent3"/>
              </a:solidFill>
              <a:latin typeface="Meiryo UI" panose="020B0604030504040204" pitchFamily="50" charset="-128"/>
              <a:ea typeface="Meiryo UI" panose="020B0604030504040204" pitchFamily="50" charset="-128"/>
            </a:rPr>
            <a:t>　</a:t>
          </a:r>
          <a:r>
            <a:rPr lang="en-US" altLang="ja-JP" sz="1400" b="0" kern="1200" baseline="0" dirty="0">
              <a:solidFill>
                <a:schemeClr val="accent3"/>
              </a:solidFill>
              <a:latin typeface="Meiryo UI" panose="020B0604030504040204" pitchFamily="50" charset="-128"/>
              <a:ea typeface="Meiryo UI" panose="020B0604030504040204" pitchFamily="50" charset="-128"/>
            </a:rPr>
            <a:t>21</a:t>
          </a:r>
          <a:r>
            <a:rPr lang="ja-JP" altLang="en-US" sz="1400" b="0" kern="1200" baseline="0" dirty="0">
              <a:solidFill>
                <a:schemeClr val="accent3"/>
              </a:solidFill>
              <a:latin typeface="Meiryo UI" panose="020B0604030504040204" pitchFamily="50" charset="-128"/>
              <a:ea typeface="Meiryo UI" panose="020B0604030504040204" pitchFamily="50" charset="-128"/>
            </a:rPr>
            <a:t>日</a:t>
          </a:r>
          <a:r>
            <a:rPr lang="en-US" altLang="ja-JP" sz="1400" b="0" kern="1200" baseline="0" dirty="0">
              <a:solidFill>
                <a:schemeClr val="accent3"/>
              </a:solidFill>
              <a:latin typeface="Meiryo UI" panose="020B0604030504040204" pitchFamily="50" charset="-128"/>
              <a:ea typeface="Meiryo UI" panose="020B0604030504040204" pitchFamily="50" charset="-128"/>
            </a:rPr>
            <a:t>(</a:t>
          </a:r>
          <a:r>
            <a:rPr lang="ja-JP" altLang="en-US" sz="1400" b="0" kern="1200" baseline="0" dirty="0">
              <a:solidFill>
                <a:schemeClr val="accent3"/>
              </a:solidFill>
              <a:latin typeface="Meiryo UI" panose="020B0604030504040204" pitchFamily="50" charset="-128"/>
              <a:ea typeface="Meiryo UI" panose="020B0604030504040204" pitchFamily="50" charset="-128"/>
            </a:rPr>
            <a:t>土</a:t>
          </a:r>
          <a:r>
            <a:rPr lang="en-US" altLang="ja-JP" sz="1400" b="0" kern="1200" baseline="0" dirty="0">
              <a:solidFill>
                <a:schemeClr val="accent3"/>
              </a:solidFill>
              <a:latin typeface="Meiryo UI" panose="020B0604030504040204" pitchFamily="50" charset="-128"/>
              <a:ea typeface="Meiryo UI" panose="020B0604030504040204" pitchFamily="50" charset="-128"/>
            </a:rPr>
            <a:t>)</a:t>
          </a:r>
          <a:endParaRPr lang="ja" sz="1400" b="0" kern="1200" baseline="0" dirty="0">
            <a:solidFill>
              <a:schemeClr val="accent3"/>
            </a:solidFill>
            <a:latin typeface="Meiryo UI" panose="020B0604030504040204" pitchFamily="50" charset="-128"/>
            <a:ea typeface="Meiryo UI" panose="020B0604030504040204" pitchFamily="50" charset="-128"/>
          </a:endParaRPr>
        </a:p>
      </dsp:txBody>
      <dsp:txXfrm>
        <a:off x="3758752" y="331946"/>
        <a:ext cx="2834858" cy="345224"/>
      </dsp:txXfrm>
    </dsp:sp>
    <dsp:sp modelId="{4D953791-5C2F-4A75-A8F4-6ED7EAB5E015}">
      <dsp:nvSpPr>
        <dsp:cNvPr id="0" name=""/>
        <dsp:cNvSpPr/>
      </dsp:nvSpPr>
      <dsp:spPr>
        <a:xfrm>
          <a:off x="3586140" y="677170"/>
          <a:ext cx="0" cy="982560"/>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3555070"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31DD9-74CF-4A3A-86BA-F4B9DBEAB944}">
      <dsp:nvSpPr>
        <dsp:cNvPr id="0" name=""/>
        <dsp:cNvSpPr/>
      </dsp:nvSpPr>
      <dsp:spPr>
        <a:xfrm rot="18900000">
          <a:off x="5166651" y="2692848"/>
          <a:ext cx="244110" cy="24411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AB83-BD07-4B9E-9A3B-858C0B126F9C}">
      <dsp:nvSpPr>
        <dsp:cNvPr id="0" name=""/>
        <dsp:cNvSpPr/>
      </dsp:nvSpPr>
      <dsp:spPr>
        <a:xfrm>
          <a:off x="5193770" y="2719967"/>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CB2D5A-F46A-4E0E-9575-15F31D04AAC6}">
      <dsp:nvSpPr>
        <dsp:cNvPr id="0" name=""/>
        <dsp:cNvSpPr/>
      </dsp:nvSpPr>
      <dsp:spPr>
        <a:xfrm>
          <a:off x="5461318" y="1659731"/>
          <a:ext cx="2834858"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rtlCol="0" anchor="b" anchorCtr="0">
          <a:noAutofit/>
        </a:bodyPr>
        <a:lstStyle/>
        <a:p>
          <a:pPr marL="0" lvl="0" indent="0" algn="l" defTabSz="711200" rtl="0">
            <a:lnSpc>
              <a:spcPct val="90000"/>
            </a:lnSpc>
            <a:spcBef>
              <a:spcPct val="0"/>
            </a:spcBef>
            <a:spcAft>
              <a:spcPct val="35000"/>
            </a:spcAft>
            <a:buNone/>
          </a:pPr>
          <a:r>
            <a:rPr lang="ja-JP" altLang="en-US"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ふくら雀帯結び・仕上げ</a:t>
          </a:r>
          <a:endParaRPr lang="ja"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endParaRPr>
        </a:p>
      </dsp:txBody>
      <dsp:txXfrm>
        <a:off x="5461318" y="1659731"/>
        <a:ext cx="2834858" cy="982560"/>
      </dsp:txXfrm>
    </dsp:sp>
    <dsp:sp modelId="{7C1E6B4A-59F7-4018-A403-E1CCAEE78BA1}">
      <dsp:nvSpPr>
        <dsp:cNvPr id="0" name=""/>
        <dsp:cNvSpPr/>
      </dsp:nvSpPr>
      <dsp:spPr>
        <a:xfrm>
          <a:off x="5461318" y="2642291"/>
          <a:ext cx="2834858"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rtlCol="0" anchor="ctr" anchorCtr="0">
          <a:noAutofit/>
        </a:bodyPr>
        <a:lstStyle/>
        <a:p>
          <a:pPr marL="0" lvl="0" indent="0" algn="l" defTabSz="622300" rtl="0">
            <a:lnSpc>
              <a:spcPct val="90000"/>
            </a:lnSpc>
            <a:spcBef>
              <a:spcPct val="0"/>
            </a:spcBef>
            <a:spcAft>
              <a:spcPct val="35000"/>
            </a:spcAft>
            <a:buNone/>
            <a:defRPr b="1"/>
          </a:pPr>
          <a:r>
            <a:rPr lang="en-US" altLang="ja-JP" sz="1400" b="0" kern="1200" baseline="0" dirty="0">
              <a:solidFill>
                <a:schemeClr val="accent3"/>
              </a:solidFill>
              <a:latin typeface="Meiryo UI" panose="020B0604030504040204" pitchFamily="50" charset="-128"/>
              <a:ea typeface="Meiryo UI" panose="020B0604030504040204" pitchFamily="50" charset="-128"/>
            </a:rPr>
            <a:t>Les.4</a:t>
          </a:r>
          <a:r>
            <a:rPr lang="ja-JP" altLang="en-US" sz="1400" b="0" kern="1200" baseline="0" dirty="0">
              <a:solidFill>
                <a:schemeClr val="accent3"/>
              </a:solidFill>
              <a:latin typeface="Meiryo UI" panose="020B0604030504040204" pitchFamily="50" charset="-128"/>
              <a:ea typeface="Meiryo UI" panose="020B0604030504040204" pitchFamily="50" charset="-128"/>
            </a:rPr>
            <a:t>　</a:t>
          </a:r>
          <a:r>
            <a:rPr lang="ja" sz="1400" b="0" kern="1200" baseline="0" dirty="0">
              <a:solidFill>
                <a:schemeClr val="accent3"/>
              </a:solidFill>
              <a:latin typeface="Meiryo UI" panose="020B0604030504040204" pitchFamily="50" charset="-128"/>
              <a:ea typeface="Meiryo UI" panose="020B0604030504040204" pitchFamily="50" charset="-128"/>
            </a:rPr>
            <a:t>20</a:t>
          </a:r>
          <a:r>
            <a:rPr lang="en-US" altLang="ja-JP" sz="1400" b="0" kern="1200" baseline="0" dirty="0">
              <a:solidFill>
                <a:schemeClr val="accent3"/>
              </a:solidFill>
              <a:latin typeface="Meiryo UI" panose="020B0604030504040204" pitchFamily="50" charset="-128"/>
              <a:ea typeface="Meiryo UI" panose="020B0604030504040204" pitchFamily="50" charset="-128"/>
            </a:rPr>
            <a:t>23</a:t>
          </a:r>
          <a:r>
            <a:rPr lang="ja" sz="1400" b="0" kern="1200" baseline="0" dirty="0">
              <a:solidFill>
                <a:schemeClr val="accent3"/>
              </a:solidFill>
              <a:latin typeface="Meiryo UI" panose="020B0604030504040204" pitchFamily="50" charset="-128"/>
              <a:ea typeface="Meiryo UI" panose="020B0604030504040204" pitchFamily="50" charset="-128"/>
            </a:rPr>
            <a:t> 年 </a:t>
          </a:r>
          <a:r>
            <a:rPr lang="en-US" altLang="ja-JP" sz="1400" b="0" kern="1200" baseline="0" dirty="0">
              <a:solidFill>
                <a:schemeClr val="accent3"/>
              </a:solidFill>
              <a:latin typeface="Meiryo UI" panose="020B0604030504040204" pitchFamily="50" charset="-128"/>
              <a:ea typeface="Meiryo UI" panose="020B0604030504040204" pitchFamily="50" charset="-128"/>
            </a:rPr>
            <a:t>1</a:t>
          </a:r>
          <a:r>
            <a:rPr lang="ja" sz="1400" b="0" kern="1200" baseline="0" dirty="0">
              <a:solidFill>
                <a:schemeClr val="accent3"/>
              </a:solidFill>
              <a:latin typeface="Meiryo UI" panose="020B0604030504040204" pitchFamily="50" charset="-128"/>
              <a:ea typeface="Meiryo UI" panose="020B0604030504040204" pitchFamily="50" charset="-128"/>
            </a:rPr>
            <a:t>月</a:t>
          </a:r>
          <a:r>
            <a:rPr lang="en-US" altLang="ja-JP" sz="1400" b="0" kern="1200" baseline="0" dirty="0">
              <a:solidFill>
                <a:schemeClr val="accent3"/>
              </a:solidFill>
              <a:latin typeface="Meiryo UI" panose="020B0604030504040204" pitchFamily="50" charset="-128"/>
              <a:ea typeface="Meiryo UI" panose="020B0604030504040204" pitchFamily="50" charset="-128"/>
            </a:rPr>
            <a:t>22</a:t>
          </a:r>
          <a:r>
            <a:rPr lang="ja-JP" altLang="en-US" sz="1400" b="0" kern="1200" baseline="0" dirty="0">
              <a:solidFill>
                <a:schemeClr val="accent3"/>
              </a:solidFill>
              <a:latin typeface="Meiryo UI" panose="020B0604030504040204" pitchFamily="50" charset="-128"/>
              <a:ea typeface="Meiryo UI" panose="020B0604030504040204" pitchFamily="50" charset="-128"/>
            </a:rPr>
            <a:t>日</a:t>
          </a:r>
          <a:r>
            <a:rPr lang="en-US" altLang="ja-JP" sz="1400" b="0" kern="1200" baseline="0" dirty="0">
              <a:solidFill>
                <a:schemeClr val="accent3"/>
              </a:solidFill>
              <a:latin typeface="Meiryo UI" panose="020B0604030504040204" pitchFamily="50" charset="-128"/>
              <a:ea typeface="Meiryo UI" panose="020B0604030504040204" pitchFamily="50" charset="-128"/>
            </a:rPr>
            <a:t>(</a:t>
          </a:r>
          <a:r>
            <a:rPr lang="ja-JP" altLang="en-US" sz="1400" b="0" kern="1200" baseline="0" dirty="0">
              <a:solidFill>
                <a:schemeClr val="accent3"/>
              </a:solidFill>
              <a:latin typeface="Meiryo UI" panose="020B0604030504040204" pitchFamily="50" charset="-128"/>
              <a:ea typeface="Meiryo UI" panose="020B0604030504040204" pitchFamily="50" charset="-128"/>
            </a:rPr>
            <a:t>日</a:t>
          </a:r>
          <a:r>
            <a:rPr lang="en-US" altLang="ja-JP" sz="1400" b="0" kern="1200" baseline="0" dirty="0">
              <a:solidFill>
                <a:schemeClr val="accent3"/>
              </a:solidFill>
              <a:latin typeface="Meiryo UI" panose="020B0604030504040204" pitchFamily="50" charset="-128"/>
              <a:ea typeface="Meiryo UI" panose="020B0604030504040204" pitchFamily="50" charset="-128"/>
            </a:rPr>
            <a:t>)</a:t>
          </a:r>
          <a:endParaRPr lang="ja" sz="1400" b="0" kern="1200" baseline="0" dirty="0">
            <a:solidFill>
              <a:schemeClr val="accent3"/>
            </a:solidFill>
            <a:latin typeface="Meiryo UI" panose="020B0604030504040204" pitchFamily="50" charset="-128"/>
            <a:ea typeface="Meiryo UI" panose="020B0604030504040204" pitchFamily="50" charset="-128"/>
          </a:endParaRPr>
        </a:p>
      </dsp:txBody>
      <dsp:txXfrm>
        <a:off x="5461318" y="2642291"/>
        <a:ext cx="2834858" cy="345224"/>
      </dsp:txXfrm>
    </dsp:sp>
    <dsp:sp modelId="{A03C5372-D306-43AC-B406-6F8183849431}">
      <dsp:nvSpPr>
        <dsp:cNvPr id="0" name=""/>
        <dsp:cNvSpPr/>
      </dsp:nvSpPr>
      <dsp:spPr>
        <a:xfrm>
          <a:off x="5288706" y="1659731"/>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4282312-87CB-41BB-A02D-C594BBEF33C7}">
      <dsp:nvSpPr>
        <dsp:cNvPr id="0" name=""/>
        <dsp:cNvSpPr/>
      </dsp:nvSpPr>
      <dsp:spPr>
        <a:xfrm>
          <a:off x="5257636"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6869217" y="382503"/>
          <a:ext cx="244110" cy="244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6896335" y="409621"/>
          <a:ext cx="189873" cy="189873"/>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7197137" y="858666"/>
          <a:ext cx="2834858" cy="691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rtlCol="0" anchor="t" anchorCtr="0">
          <a:noAutofit/>
        </a:bodyPr>
        <a:lstStyle/>
        <a:p>
          <a:pPr marL="0" lvl="0" indent="0" algn="l" defTabSz="711200" rtl="0">
            <a:lnSpc>
              <a:spcPct val="90000"/>
            </a:lnSpc>
            <a:spcBef>
              <a:spcPct val="0"/>
            </a:spcBef>
            <a:spcAft>
              <a:spcPct val="35000"/>
            </a:spcAft>
            <a:buNone/>
          </a:pPr>
          <a:r>
            <a:rPr lang="ja-JP" altLang="en-US"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レッスン欠席、フォローが必要な方</a:t>
          </a:r>
          <a:br>
            <a:rPr lang="en-US" altLang="ja-JP"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br>
          <a:r>
            <a:rPr lang="ja-JP" altLang="en-US"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要予約　</a:t>
          </a:r>
          <a:r>
            <a:rPr lang="en-US" altLang="ja-JP"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1</a:t>
          </a:r>
          <a:r>
            <a:rPr lang="ja-JP" altLang="en-US"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時間＠</a:t>
          </a:r>
          <a:r>
            <a:rPr lang="en-US" altLang="ja-JP"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1,100</a:t>
          </a:r>
          <a:r>
            <a:rPr lang="ja-JP" altLang="en-US"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rPr>
            <a:t>円</a:t>
          </a:r>
          <a:endParaRPr lang="ja" sz="1600" b="0" i="0" kern="1200" baseline="0" dirty="0">
            <a:solidFill>
              <a:schemeClr val="accent3"/>
            </a:solidFill>
            <a:latin typeface="Meiryo UI" panose="020B0604030504040204" pitchFamily="50" charset="-128"/>
            <a:ea typeface="Meiryo UI" panose="020B0604030504040204" pitchFamily="50" charset="-128"/>
            <a:cs typeface="Gill Sans Light" panose="020B0302020104020203" pitchFamily="34" charset="-79"/>
          </a:endParaRPr>
        </a:p>
      </dsp:txBody>
      <dsp:txXfrm>
        <a:off x="7197137" y="858666"/>
        <a:ext cx="2834858" cy="691182"/>
      </dsp:txXfrm>
    </dsp:sp>
    <dsp:sp modelId="{3FA5D5AE-9CAE-4D19-9765-BCEE62095312}">
      <dsp:nvSpPr>
        <dsp:cNvPr id="0" name=""/>
        <dsp:cNvSpPr/>
      </dsp:nvSpPr>
      <dsp:spPr>
        <a:xfrm>
          <a:off x="7197137" y="418940"/>
          <a:ext cx="2834858" cy="242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rtlCol="0" anchor="ctr" anchorCtr="0">
          <a:noAutofit/>
        </a:bodyPr>
        <a:lstStyle/>
        <a:p>
          <a:pPr marL="0" lvl="0" indent="0" algn="l" defTabSz="533400" rtl="0">
            <a:lnSpc>
              <a:spcPct val="90000"/>
            </a:lnSpc>
            <a:spcBef>
              <a:spcPct val="0"/>
            </a:spcBef>
            <a:spcAft>
              <a:spcPct val="35000"/>
            </a:spcAft>
            <a:buNone/>
            <a:defRPr b="1"/>
          </a:pPr>
          <a:r>
            <a:rPr lang="ja-JP" altLang="en-US" sz="1200" b="0" kern="1200" baseline="0" dirty="0">
              <a:solidFill>
                <a:schemeClr val="accent3"/>
              </a:solidFill>
              <a:latin typeface="Meiryo UI" panose="020B0604030504040204" pitchFamily="50" charset="-128"/>
              <a:ea typeface="Meiryo UI" panose="020B0604030504040204" pitchFamily="50" charset="-128"/>
            </a:rPr>
            <a:t>　　　　　　　　☆フォローアップ☆</a:t>
          </a:r>
          <a:endParaRPr lang="en-US" altLang="ja" sz="1700" b="0" kern="1200" baseline="0" dirty="0">
            <a:solidFill>
              <a:schemeClr val="accent3"/>
            </a:solidFill>
            <a:latin typeface="Meiryo UI" panose="020B0604030504040204" pitchFamily="50" charset="-128"/>
            <a:ea typeface="Meiryo UI" panose="020B0604030504040204" pitchFamily="50" charset="-128"/>
          </a:endParaRPr>
        </a:p>
      </dsp:txBody>
      <dsp:txXfrm>
        <a:off x="7197137" y="418940"/>
        <a:ext cx="2834858" cy="242847"/>
      </dsp:txXfrm>
    </dsp:sp>
    <dsp:sp modelId="{FE6CA7EB-68EC-4E76-9051-08C4CF370101}">
      <dsp:nvSpPr>
        <dsp:cNvPr id="0" name=""/>
        <dsp:cNvSpPr/>
      </dsp:nvSpPr>
      <dsp:spPr>
        <a:xfrm>
          <a:off x="6991272" y="677170"/>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6960202"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ドロップ ピンのタイムライン"/>
  <dgm:desc val="時系列でイベントのリストを表示するために使用します。ピンの横にある非表示のボックスには日付が含まれており、そのすぐ下に説明があります。中程度の量のテキストと中程度の長さの日付形式を表示することができます。"/>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95427"/>
          </a:xfrm>
          <a:prstGeom prst="rect">
            <a:avLst/>
          </a:prstGeom>
        </p:spPr>
        <p:txBody>
          <a:bodyPr vert="horz" lIns="91440" tIns="45720" rIns="91440" bIns="45720" rtlCol="0"/>
          <a:lstStyle>
            <a:lvl1pPr algn="r">
              <a:defRPr sz="1200"/>
            </a:lvl1pPr>
          </a:lstStyle>
          <a:p>
            <a:pPr rtl="0"/>
            <a:fld id="{A56DEE75-1C2C-4229-8F86-F6492EF108BE}" type="datetime1">
              <a:rPr lang="ja-JP" altLang="en-US" smtClean="0">
                <a:latin typeface="Meiryo UI" panose="020B0604030504040204" pitchFamily="50" charset="-128"/>
                <a:ea typeface="Meiryo UI" panose="020B0604030504040204" pitchFamily="50" charset="-128"/>
              </a:rPr>
              <a:t>2023/1/13</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CCE4DE7-ED89-D264-F004-38F2DF4879D8}"/>
              </a:ext>
            </a:extLst>
          </p:cNvPr>
          <p:cNvSpPr>
            <a:spLocks noGrp="1"/>
          </p:cNvSpPr>
          <p:nvPr>
            <p:ph type="ftr" sz="quarter" idx="2"/>
          </p:nvPr>
        </p:nvSpPr>
        <p:spPr>
          <a:xfrm>
            <a:off x="0" y="9378824"/>
            <a:ext cx="2971800" cy="495426"/>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9378824"/>
            <a:ext cx="2971800" cy="495426"/>
          </a:xfrm>
          <a:prstGeom prst="rect">
            <a:avLst/>
          </a:prstGeom>
        </p:spPr>
        <p:txBody>
          <a:bodyPr vert="horz" lIns="91440" tIns="45720" rIns="91440" bIns="45720" rtlCol="0" anchor="b"/>
          <a:lstStyle>
            <a:lvl1pPr algn="r">
              <a:defRPr sz="1200"/>
            </a:lvl1pPr>
          </a:lstStyle>
          <a:p>
            <a:pPr rtl="0"/>
            <a:fld id="{17369B77-94AB-0344-9EBF-9DB9EE8D3ABC}"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baseline="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baseline="0">
                <a:latin typeface="Meiryo UI" panose="020B0604030504040204" pitchFamily="50" charset="-128"/>
                <a:ea typeface="Meiryo UI" panose="020B0604030504040204" pitchFamily="50" charset="-128"/>
              </a:defRPr>
            </a:lvl1pPr>
          </a:lstStyle>
          <a:p>
            <a:fld id="{D23A65E2-EA2B-47EE-BF7D-D54C689092BB}" type="datetime1">
              <a:rPr lang="ja-JP" altLang="en-US" noProof="0" smtClean="0"/>
              <a:t>2023/1/13</a:t>
            </a:fld>
            <a:endParaRPr lang="ja-JP" altLang="en-US" noProof="0">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baseline="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baseline="0">
                <a:latin typeface="Meiryo UI" panose="020B0604030504040204" pitchFamily="50" charset="-128"/>
                <a:ea typeface="Meiryo UI" panose="020B0604030504040204" pitchFamily="50" charset="-128"/>
              </a:defRPr>
            </a:lvl1pPr>
          </a:lstStyle>
          <a:p>
            <a:fld id="{0775476F-A808-1F46-A368-07984F6DA22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0775476F-A808-1F46-A368-07984F6DA22E}" type="slidenum">
              <a:rPr lang="en-US" altLang="ja-JP" smtClean="0"/>
              <a:t>1</a:t>
            </a:fld>
            <a:endParaRPr lang="ja-JP" altLang="en-US"/>
          </a:p>
        </p:txBody>
      </p:sp>
    </p:spTree>
    <p:extLst>
      <p:ext uri="{BB962C8B-B14F-4D97-AF65-F5344CB8AC3E}">
        <p14:creationId xmlns:p14="http://schemas.microsoft.com/office/powerpoint/2010/main" val="121202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0775476F-A808-1F46-A368-07984F6DA22E}" type="slidenum">
              <a:rPr lang="en-US" altLang="ja-JP" smtClean="0"/>
              <a:t>2</a:t>
            </a:fld>
            <a:endParaRPr lang="ja-JP" altLang="en-US"/>
          </a:p>
        </p:txBody>
      </p:sp>
    </p:spTree>
    <p:extLst>
      <p:ext uri="{BB962C8B-B14F-4D97-AF65-F5344CB8AC3E}">
        <p14:creationId xmlns:p14="http://schemas.microsoft.com/office/powerpoint/2010/main" val="24979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0775476F-A808-1F46-A368-07984F6DA22E}" type="slidenum">
              <a:rPr lang="en-US" altLang="ja-JP" smtClean="0"/>
              <a:t>3</a:t>
            </a:fld>
            <a:endParaRPr lang="ja-JP" altLang="en-US"/>
          </a:p>
        </p:txBody>
      </p:sp>
    </p:spTree>
    <p:extLst>
      <p:ext uri="{BB962C8B-B14F-4D97-AF65-F5344CB8AC3E}">
        <p14:creationId xmlns:p14="http://schemas.microsoft.com/office/powerpoint/2010/main" val="330513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0775476F-A808-1F46-A368-07984F6DA22E}" type="slidenum">
              <a:rPr lang="en-US" altLang="ja-JP" smtClean="0"/>
              <a:t>8</a:t>
            </a:fld>
            <a:endParaRPr lang="ja-JP" altLang="en-US"/>
          </a:p>
        </p:txBody>
      </p:sp>
    </p:spTree>
    <p:extLst>
      <p:ext uri="{BB962C8B-B14F-4D97-AF65-F5344CB8AC3E}">
        <p14:creationId xmlns:p14="http://schemas.microsoft.com/office/powerpoint/2010/main" val="214047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tx2"/>
        </a:solidFill>
        <a:effectLst/>
      </p:bgPr>
    </p:bg>
    <p:spTree>
      <p:nvGrpSpPr>
        <p:cNvPr id="1" name=""/>
        <p:cNvGrpSpPr/>
        <p:nvPr/>
      </p:nvGrpSpPr>
      <p:grpSpPr>
        <a:xfrm>
          <a:off x="0" y="0"/>
          <a:ext cx="0" cy="0"/>
          <a:chOff x="0" y="0"/>
          <a:chExt cx="0" cy="0"/>
        </a:xfrm>
      </p:grpSpPr>
      <p:pic>
        <p:nvPicPr>
          <p:cNvPr id="5" name="画像 4" descr="テキスト、植物を含む画像&#10;&#10;説明の自動生成">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円/楕円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cxnSp>
        <p:nvCxnSpPr>
          <p:cNvPr id="9" name="直線​​コネクタ(S)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画像 10" descr="テキストを含む画像&#10;&#10;説明の自動生成">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円/楕円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3" name="画像 12" descr="陶器、磁器を含む画像&#10;&#10;説明の自動生成">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画像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タイトル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sz="46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sz="2400" baseline="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タイトルとコンテンツ">
    <p:bg>
      <p:bgPr>
        <a:solidFill>
          <a:schemeClr val="tx2"/>
        </a:solidFill>
        <a:effectLst/>
      </p:bgPr>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9" name="画像 8" descr="布を含む画像&#10;&#10;説明の自動生成">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長方形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3" name="画像 12" descr="花、植物を含む画像&#10;&#10;説明の自動生成">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baseline="0">
                <a:latin typeface="Meiryo UI" panose="020B0604030504040204" pitchFamily="50" charset="-128"/>
                <a:ea typeface="Meiryo UI" panose="020B0604030504040204" pitchFamily="50" charset="-128"/>
                <a:cs typeface="Gill Sans Nova Light" panose="020F0302020204030204" pitchFamily="34" charset="0"/>
              </a:defRPr>
            </a:lvl1pPr>
            <a:lvl2pPr>
              <a:defRPr baseline="0">
                <a:latin typeface="Meiryo UI" panose="020B0604030504040204" pitchFamily="50" charset="-128"/>
                <a:ea typeface="Meiryo UI" panose="020B0604030504040204" pitchFamily="50" charset="-128"/>
                <a:cs typeface="Gill Sans Nova Light" panose="020F0302020204030204" pitchFamily="34" charset="0"/>
              </a:defRPr>
            </a:lvl2pPr>
            <a:lvl3pPr>
              <a:defRPr baseline="0">
                <a:latin typeface="Meiryo UI" panose="020B0604030504040204" pitchFamily="50" charset="-128"/>
                <a:ea typeface="Meiryo UI" panose="020B0604030504040204" pitchFamily="50" charset="-128"/>
                <a:cs typeface="Gill Sans Nova Light" panose="020F0302020204030204" pitchFamily="34" charset="0"/>
              </a:defRPr>
            </a:lvl3pPr>
            <a:lvl4pPr>
              <a:defRPr baseline="0">
                <a:latin typeface="Meiryo UI" panose="020B0604030504040204" pitchFamily="50" charset="-128"/>
                <a:ea typeface="Meiryo UI" panose="020B0604030504040204" pitchFamily="50" charset="-128"/>
                <a:cs typeface="Gill Sans Nova Light" panose="020F0302020204030204" pitchFamily="34" charset="0"/>
              </a:defRPr>
            </a:lvl4pPr>
            <a:lvl5pPr>
              <a:defRPr baseline="0">
                <a:latin typeface="Meiryo UI" panose="020B0604030504040204" pitchFamily="50" charset="-128"/>
                <a:ea typeface="Meiryo UI" panose="020B0604030504040204" pitchFamily="50" charset="-128"/>
                <a:cs typeface="Gill Sans Nova Light" panose="020F0302020204030204" pitchFamily="34" charset="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4" name="フッター プレースホルダー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15" name="スライド番号プレースホルダー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カスタム レイアウト">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0" name="画像 9" descr="軟体動物、昆虫を含む画像&#10;&#10;説明の自動生成">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タイトル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フッター プレースホルダー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12" name="コンテンツ プレースホルダー 11">
            <a:extLst>
              <a:ext uri="{FF2B5EF4-FFF2-40B4-BE49-F238E27FC236}">
                <a16:creationId xmlns:a16="http://schemas.microsoft.com/office/drawing/2014/main" id="{C6963F99-41C3-5ED4-AAD8-B904145CC7EA}"/>
              </a:ext>
            </a:extLst>
          </p:cNvPr>
          <p:cNvSpPr>
            <a:spLocks noGrp="1"/>
          </p:cNvSpPr>
          <p:nvPr>
            <p:ph sz="quarter" idx="12" hasCustomPrompt="1"/>
          </p:nvPr>
        </p:nvSpPr>
        <p:spPr>
          <a:xfrm>
            <a:off x="975360" y="2615184"/>
            <a:ext cx="10241280" cy="3319272"/>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6" name="長方形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36" name="画像 35" descr="木のクローズ アップ&#10;&#10;中程度の精度で自動的に生成される説明">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タイトル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8" name="フッター プレースホルダー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9" name="スライド番号プレースホルダー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29" name="テキスト プレースホルダー 2">
            <a:extLst>
              <a:ext uri="{FF2B5EF4-FFF2-40B4-BE49-F238E27FC236}">
                <a16:creationId xmlns:a16="http://schemas.microsoft.com/office/drawing/2014/main" id="{DEF26CDF-94D4-BA22-7D14-8D3289040C90}"/>
              </a:ext>
            </a:extLst>
          </p:cNvPr>
          <p:cNvSpPr>
            <a:spLocks noGrp="1"/>
          </p:cNvSpPr>
          <p:nvPr>
            <p:ph type="body" idx="1" hasCustomPrompt="1"/>
          </p:nvPr>
        </p:nvSpPr>
        <p:spPr>
          <a:xfrm>
            <a:off x="6291072" y="2322576"/>
            <a:ext cx="5065776" cy="448056"/>
          </a:xfrm>
        </p:spPr>
        <p:txBody>
          <a:bodyPr rtlCol="0" anchor="b">
            <a:normAutofit/>
          </a:bodyPr>
          <a:lstStyle>
            <a:lvl1pPr marL="0" indent="0">
              <a:buFont typeface="Arial" panose="020B0604020202020204" pitchFamily="34" charse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30" name="コンテンツ プレースホルダー 3">
            <a:extLst>
              <a:ext uri="{FF2B5EF4-FFF2-40B4-BE49-F238E27FC236}">
                <a16:creationId xmlns:a16="http://schemas.microsoft.com/office/drawing/2014/main" id="{0017BF0C-B2B7-932F-A9AE-5BFAE4AB5C4D}"/>
              </a:ext>
            </a:extLst>
          </p:cNvPr>
          <p:cNvSpPr>
            <a:spLocks noGrp="1"/>
          </p:cNvSpPr>
          <p:nvPr>
            <p:ph sz="half" idx="2" hasCustomPrompt="1"/>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sz="1600" baseline="0">
                <a:latin typeface="Meiryo UI" panose="020B0604030504040204" pitchFamily="50" charset="-128"/>
                <a:ea typeface="Meiryo UI" panose="020B0604030504040204" pitchFamily="50" charset="-128"/>
              </a:defRPr>
            </a:lvl1pPr>
            <a:lvl2pPr marL="685800" indent="-228600">
              <a:buClr>
                <a:srgbClr val="73292A"/>
              </a:buClr>
              <a:buFont typeface="Arial" panose="020B0604020202020204" pitchFamily="34" charset="0"/>
              <a:buChar char="•"/>
              <a:defRPr sz="1400" baseline="0">
                <a:latin typeface="Meiryo UI" panose="020B0604030504040204" pitchFamily="50" charset="-128"/>
                <a:ea typeface="Meiryo UI" panose="020B0604030504040204" pitchFamily="50" charset="-128"/>
              </a:defRPr>
            </a:lvl2pPr>
            <a:lvl3pPr marL="1143000" indent="-228600">
              <a:buClr>
                <a:srgbClr val="73292A"/>
              </a:buClr>
              <a:buFont typeface="Arial" panose="020B0604020202020204" pitchFamily="34" charset="0"/>
              <a:buChar char="•"/>
              <a:defRPr sz="1200" baseline="0">
                <a:latin typeface="Meiryo UI" panose="020B0604030504040204" pitchFamily="50" charset="-128"/>
                <a:ea typeface="Meiryo UI" panose="020B0604030504040204" pitchFamily="50" charset="-128"/>
              </a:defRPr>
            </a:lvl3pPr>
            <a:lvl4pPr marL="16002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4pPr>
            <a:lvl5pPr marL="20574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31" name="テキスト プレースホルダー 4">
            <a:extLst>
              <a:ext uri="{FF2B5EF4-FFF2-40B4-BE49-F238E27FC236}">
                <a16:creationId xmlns:a16="http://schemas.microsoft.com/office/drawing/2014/main" id="{DEAB8B47-DF86-7C9F-F027-2D4D22B2EA50}"/>
              </a:ext>
            </a:extLst>
          </p:cNvPr>
          <p:cNvSpPr>
            <a:spLocks noGrp="1"/>
          </p:cNvSpPr>
          <p:nvPr>
            <p:ph type="body" sz="quarter" idx="3" hasCustomPrompt="1"/>
          </p:nvPr>
        </p:nvSpPr>
        <p:spPr>
          <a:xfrm>
            <a:off x="6289612" y="4361688"/>
            <a:ext cx="5065776" cy="448056"/>
          </a:xfrm>
        </p:spPr>
        <p:txBody>
          <a:bodyPr rtlCol="0" anchor="b">
            <a:normAutofit/>
          </a:bodyPr>
          <a:lstStyle>
            <a:lvl1pPr marL="0" indent="0">
              <a:buFont typeface="Arial" panose="020B0604020202020204" pitchFamily="34" charse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32" name="コンテンツ プレースホルダー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6289612" y="4791456"/>
            <a:ext cx="5065776" cy="1408176"/>
          </a:xfrm>
        </p:spPr>
        <p:txBody>
          <a:bodyPr rtlCol="0">
            <a:normAutofit/>
          </a:bodyPr>
          <a:lstStyle>
            <a:lvl1pPr>
              <a:buClr>
                <a:srgbClr val="73292A"/>
              </a:buClr>
              <a:defRPr sz="1600" baseline="0">
                <a:latin typeface="Meiryo UI" panose="020B0604030504040204" pitchFamily="50" charset="-128"/>
                <a:ea typeface="Meiryo UI" panose="020B0604030504040204" pitchFamily="50" charset="-128"/>
              </a:defRPr>
            </a:lvl1pPr>
            <a:lvl2pPr>
              <a:buClr>
                <a:srgbClr val="73292A"/>
              </a:buClr>
              <a:defRPr sz="1400" baseline="0">
                <a:latin typeface="Meiryo UI" panose="020B0604030504040204" pitchFamily="50" charset="-128"/>
                <a:ea typeface="Meiryo UI" panose="020B0604030504040204" pitchFamily="50" charset="-128"/>
              </a:defRPr>
            </a:lvl2pPr>
            <a:lvl3pPr>
              <a:buClr>
                <a:srgbClr val="73292A"/>
              </a:buClr>
              <a:defRPr sz="1200" baseline="0">
                <a:latin typeface="Meiryo UI" panose="020B0604030504040204" pitchFamily="50" charset="-128"/>
                <a:ea typeface="Meiryo UI" panose="020B0604030504040204" pitchFamily="50" charset="-128"/>
              </a:defRPr>
            </a:lvl3pPr>
            <a:lvl4pPr>
              <a:buClr>
                <a:srgbClr val="73292A"/>
              </a:buClr>
              <a:defRPr sz="1100" baseline="0">
                <a:latin typeface="Meiryo UI" panose="020B0604030504040204" pitchFamily="50" charset="-128"/>
                <a:ea typeface="Meiryo UI" panose="020B0604030504040204" pitchFamily="50" charset="-128"/>
              </a:defRPr>
            </a:lvl4pPr>
            <a:lvl5pPr>
              <a:buClr>
                <a:srgbClr val="73292A"/>
              </a:buCl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pic>
        <p:nvPicPr>
          <p:cNvPr id="38" name="画像 37" descr="花の集まり&#10;&#10;低い信頼度で自動的に生成される説明">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テキスト プレースホルダー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sz="30000" baseline="0">
                <a:solidFill>
                  <a:schemeClr val="bg1"/>
                </a:solidFill>
                <a:latin typeface="Meiryo UI" panose="020B0604030504040204" pitchFamily="50" charset="-128"/>
                <a:ea typeface="Meiryo UI" panose="020B0604030504040204" pitchFamily="50" charset="-128"/>
              </a:defRPr>
            </a:lvl1pPr>
          </a:lstStyle>
          <a:p>
            <a:pPr lvl="0" rtl="0"/>
            <a:r>
              <a:rPr lang="en-US" altLang="ja-JP" noProof="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比較">
    <p:bg>
      <p:bgPr>
        <a:solidFill>
          <a:schemeClr val="tx2"/>
        </a:solidFill>
        <a:effectLst/>
      </p:bgPr>
    </p:bg>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cxnSp>
        <p:nvCxnSpPr>
          <p:cNvPr id="12" name="直線​​コネクタ(S)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画像 13" descr="軟体動物、昆虫を含む画像&#10;&#10;説明の自動生成">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タイトル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124712" y="2161563"/>
            <a:ext cx="3200400" cy="427797"/>
          </a:xfrm>
        </p:spPr>
        <p:txBody>
          <a:bodyPr rtlCol="0" anchor="b">
            <a:normAutofit/>
          </a:bodyPr>
          <a:lstStyle>
            <a:lvl1pPr marL="0" inden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4" name="コンテンツ プレースホルダー 3">
            <a:extLst>
              <a:ext uri="{FF2B5EF4-FFF2-40B4-BE49-F238E27FC236}">
                <a16:creationId xmlns:a16="http://schemas.microsoft.com/office/drawing/2014/main" id="{C752CCA9-53A3-4DA5-AD45-C2A2C12A3A6A}"/>
              </a:ext>
            </a:extLst>
          </p:cNvPr>
          <p:cNvSpPr>
            <a:spLocks noGrp="1"/>
          </p:cNvSpPr>
          <p:nvPr>
            <p:ph sz="half" idx="2" hasCustomPrompt="1"/>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sz="1600" baseline="0">
                <a:latin typeface="Meiryo UI" panose="020B0604030504040204" pitchFamily="50" charset="-128"/>
                <a:ea typeface="Meiryo UI" panose="020B0604030504040204" pitchFamily="50" charset="-128"/>
              </a:defRPr>
            </a:lvl1pPr>
            <a:lvl2pPr marL="685800" indent="-228600">
              <a:buClr>
                <a:srgbClr val="73292A"/>
              </a:buClr>
              <a:buFont typeface="Arial" panose="020B0604020202020204" pitchFamily="34" charset="0"/>
              <a:buChar char="•"/>
              <a:defRPr sz="1400" baseline="0">
                <a:latin typeface="Meiryo UI" panose="020B0604030504040204" pitchFamily="50" charset="-128"/>
                <a:ea typeface="Meiryo UI" panose="020B0604030504040204" pitchFamily="50" charset="-128"/>
              </a:defRPr>
            </a:lvl2pPr>
            <a:lvl3pPr marL="1143000" indent="-228600">
              <a:buClr>
                <a:srgbClr val="73292A"/>
              </a:buClr>
              <a:buFont typeface="Arial" panose="020B0604020202020204" pitchFamily="34" charset="0"/>
              <a:buChar char="•"/>
              <a:defRPr sz="1200" baseline="0">
                <a:latin typeface="Meiryo UI" panose="020B0604030504040204" pitchFamily="50" charset="-128"/>
                <a:ea typeface="Meiryo UI" panose="020B0604030504040204" pitchFamily="50" charset="-128"/>
              </a:defRPr>
            </a:lvl3pPr>
            <a:lvl4pPr marL="16002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4pPr>
            <a:lvl5pPr marL="20574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テキスト プレースホルダー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98848" y="2161563"/>
            <a:ext cx="3200400" cy="427797"/>
          </a:xfrm>
        </p:spPr>
        <p:txBody>
          <a:bodyPr rtlCol="0" anchor="b">
            <a:normAutofit/>
          </a:bodyPr>
          <a:lstStyle>
            <a:lvl1pPr marL="0" inden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6" name="コンテンツ プレースホルダー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498848" y="2629116"/>
            <a:ext cx="3200400" cy="3320861"/>
          </a:xfrm>
        </p:spPr>
        <p:txBody>
          <a:bodyPr rtlCol="0">
            <a:normAutofit/>
          </a:bodyPr>
          <a:lstStyle>
            <a:lvl1pPr>
              <a:buClr>
                <a:srgbClr val="73292A"/>
              </a:buClr>
              <a:defRPr sz="1600" baseline="0">
                <a:latin typeface="Meiryo UI" panose="020B0604030504040204" pitchFamily="50" charset="-128"/>
                <a:ea typeface="Meiryo UI" panose="020B0604030504040204" pitchFamily="50" charset="-128"/>
              </a:defRPr>
            </a:lvl1pPr>
            <a:lvl2pPr>
              <a:buClr>
                <a:srgbClr val="73292A"/>
              </a:buClr>
              <a:defRPr sz="1400" baseline="0">
                <a:latin typeface="Meiryo UI" panose="020B0604030504040204" pitchFamily="50" charset="-128"/>
                <a:ea typeface="Meiryo UI" panose="020B0604030504040204" pitchFamily="50" charset="-128"/>
              </a:defRPr>
            </a:lvl2pPr>
            <a:lvl3pPr>
              <a:buClr>
                <a:srgbClr val="73292A"/>
              </a:buClr>
              <a:defRPr sz="1200" baseline="0">
                <a:latin typeface="Meiryo UI" panose="020B0604030504040204" pitchFamily="50" charset="-128"/>
                <a:ea typeface="Meiryo UI" panose="020B0604030504040204" pitchFamily="50" charset="-128"/>
              </a:defRPr>
            </a:lvl3pPr>
            <a:lvl4pPr>
              <a:buClr>
                <a:srgbClr val="73292A"/>
              </a:buClr>
              <a:defRPr sz="1100" baseline="0">
                <a:latin typeface="Meiryo UI" panose="020B0604030504040204" pitchFamily="50" charset="-128"/>
                <a:ea typeface="Meiryo UI" panose="020B0604030504040204" pitchFamily="50" charset="-128"/>
              </a:defRPr>
            </a:lvl4pPr>
            <a:lvl5pPr>
              <a:buClr>
                <a:srgbClr val="73292A"/>
              </a:buCl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8" name="フッター プレースホルダー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9" name="スライド番号プレースホルダー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15" name="テキスト プレースホルダー 4">
            <a:extLst>
              <a:ext uri="{FF2B5EF4-FFF2-40B4-BE49-F238E27FC236}">
                <a16:creationId xmlns:a16="http://schemas.microsoft.com/office/drawing/2014/main" id="{F270D939-D128-D431-82CE-9C15D5A7AA9A}"/>
              </a:ext>
            </a:extLst>
          </p:cNvPr>
          <p:cNvSpPr>
            <a:spLocks noGrp="1"/>
          </p:cNvSpPr>
          <p:nvPr>
            <p:ph type="body" sz="quarter" idx="13" hasCustomPrompt="1"/>
          </p:nvPr>
        </p:nvSpPr>
        <p:spPr>
          <a:xfrm>
            <a:off x="7909560" y="2161563"/>
            <a:ext cx="3200400" cy="427797"/>
          </a:xfrm>
        </p:spPr>
        <p:txBody>
          <a:bodyPr rtlCol="0" anchor="b">
            <a:normAutofit/>
          </a:bodyPr>
          <a:lstStyle>
            <a:lvl1pPr marL="0" inden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16" name="コンテンツ プレースホルダー 5">
            <a:extLst>
              <a:ext uri="{FF2B5EF4-FFF2-40B4-BE49-F238E27FC236}">
                <a16:creationId xmlns:a16="http://schemas.microsoft.com/office/drawing/2014/main" id="{4AAE69C6-BB37-BC70-8424-BC928D19C91A}"/>
              </a:ext>
            </a:extLst>
          </p:cNvPr>
          <p:cNvSpPr>
            <a:spLocks noGrp="1"/>
          </p:cNvSpPr>
          <p:nvPr>
            <p:ph sz="quarter" idx="14" hasCustomPrompt="1"/>
          </p:nvPr>
        </p:nvSpPr>
        <p:spPr>
          <a:xfrm>
            <a:off x="7909560" y="2629116"/>
            <a:ext cx="3200400" cy="3320861"/>
          </a:xfrm>
        </p:spPr>
        <p:txBody>
          <a:bodyPr rtlCol="0">
            <a:normAutofit/>
          </a:bodyPr>
          <a:lstStyle>
            <a:lvl1pPr>
              <a:buClr>
                <a:srgbClr val="73292A"/>
              </a:buClr>
              <a:defRPr sz="1600" baseline="0">
                <a:latin typeface="Meiryo UI" panose="020B0604030504040204" pitchFamily="50" charset="-128"/>
                <a:ea typeface="Meiryo UI" panose="020B0604030504040204" pitchFamily="50" charset="-128"/>
              </a:defRPr>
            </a:lvl1pPr>
            <a:lvl2pPr>
              <a:buClr>
                <a:srgbClr val="73292A"/>
              </a:buClr>
              <a:defRPr sz="1400" baseline="0">
                <a:latin typeface="Meiryo UI" panose="020B0604030504040204" pitchFamily="50" charset="-128"/>
                <a:ea typeface="Meiryo UI" panose="020B0604030504040204" pitchFamily="50" charset="-128"/>
              </a:defRPr>
            </a:lvl2pPr>
            <a:lvl3pPr>
              <a:buClr>
                <a:srgbClr val="73292A"/>
              </a:buClr>
              <a:defRPr sz="1200" baseline="0">
                <a:latin typeface="Meiryo UI" panose="020B0604030504040204" pitchFamily="50" charset="-128"/>
                <a:ea typeface="Meiryo UI" panose="020B0604030504040204" pitchFamily="50" charset="-128"/>
              </a:defRPr>
            </a:lvl3pPr>
            <a:lvl4pPr>
              <a:buClr>
                <a:srgbClr val="73292A"/>
              </a:buClr>
              <a:defRPr sz="1100" baseline="0">
                <a:latin typeface="Meiryo UI" panose="020B0604030504040204" pitchFamily="50" charset="-128"/>
                <a:ea typeface="Meiryo UI" panose="020B0604030504040204" pitchFamily="50" charset="-128"/>
              </a:defRPr>
            </a:lvl4pPr>
            <a:lvl5pPr>
              <a:buClr>
                <a:srgbClr val="73292A"/>
              </a:buClr>
              <a:defRPr sz="1100" baseline="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カスタム レイアウト">
    <p:spTree>
      <p:nvGrpSpPr>
        <p:cNvPr id="1" name=""/>
        <p:cNvGrpSpPr/>
        <p:nvPr/>
      </p:nvGrpSpPr>
      <p:grpSpPr>
        <a:xfrm>
          <a:off x="0" y="0"/>
          <a:ext cx="0" cy="0"/>
          <a:chOff x="0" y="0"/>
          <a:chExt cx="0" cy="0"/>
        </a:xfrm>
      </p:grpSpPr>
      <p:pic>
        <p:nvPicPr>
          <p:cNvPr id="6" name="画像 5" descr="布を含む画像&#10;&#10;説明の自動生成">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長方形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8" name="画像 7" descr="花、植物を含む画像&#10;&#10;説明の自動生成">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画像 9" descr="花のクローズ アップ&#10;&#10;低い信頼度で自動的に生成される説明">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画像 11" descr="花のクローズ アップ&#10;&#10;低い信頼度で自動的に生成される説明">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長方形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6" name="長方形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9" name="コンテンツ プレースホルダー 2">
            <a:extLst>
              <a:ext uri="{FF2B5EF4-FFF2-40B4-BE49-F238E27FC236}">
                <a16:creationId xmlns:a16="http://schemas.microsoft.com/office/drawing/2014/main" id="{545D3FB1-678F-0A9A-CCB6-435CE57DA0F6}"/>
              </a:ext>
            </a:extLst>
          </p:cNvPr>
          <p:cNvSpPr>
            <a:spLocks noGrp="1"/>
          </p:cNvSpPr>
          <p:nvPr>
            <p:ph idx="1" hasCustomPrompt="1"/>
          </p:nvPr>
        </p:nvSpPr>
        <p:spPr>
          <a:xfrm>
            <a:off x="8211312" y="2011680"/>
            <a:ext cx="2999232" cy="2843784"/>
          </a:xfrm>
        </p:spPr>
        <p:txBody>
          <a:bodyPr rtlCol="0" anchor="ctr">
            <a:normAutofit/>
          </a:bodyPr>
          <a:lstStyle>
            <a:lvl1pPr marL="0" indent="0" algn="l">
              <a:lnSpc>
                <a:spcPct val="150000"/>
              </a:lnSpc>
              <a:buNone/>
              <a:defRPr sz="2400" baseline="0">
                <a:latin typeface="Meiryo UI" panose="020B0604030504040204" pitchFamily="50" charset="-128"/>
                <a:ea typeface="Meiryo UI" panose="020B0604030504040204" pitchFamily="50" charset="-128"/>
                <a:cs typeface="Gill Sans Nova Light" panose="020F0302020204030204" pitchFamily="34" charset="0"/>
              </a:defRPr>
            </a:lvl1pPr>
            <a:lvl2pPr algn="l">
              <a:lnSpc>
                <a:spcPct val="150000"/>
              </a:lnSpc>
              <a:defRPr sz="2000" baseline="0">
                <a:latin typeface="Meiryo UI" panose="020B0604030504040204" pitchFamily="50" charset="-128"/>
                <a:ea typeface="Meiryo UI" panose="020B0604030504040204" pitchFamily="50" charset="-128"/>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ja-JP" altLang="en-US" noProof="0"/>
              <a:t>クリックしてマスター テキストのスタイルを編集</a:t>
            </a:r>
          </a:p>
          <a:p>
            <a:pPr lvl="1" rtl="0"/>
            <a:endParaRPr lang="ja-JP" altLang="en-US" noProof="0"/>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9" name="長方形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0" name="長方形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1" name="画像 10" descr="軟体動物、昆虫を含む画像&#10;&#10;説明の自動生成">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タイトル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8" name="スライド番号プレースホルダー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長方形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7" name="画像 6" descr="軟体動物、昆虫を含む画像&#10;&#10;説明の自動生成">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タイトル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4" name="フッター プレースホルダー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5" name="スライド番号プレースホルダー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lvl1pPr>
              <a:defRPr baseline="0">
                <a:latin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lvl1pPr>
              <a:defRPr baseline="0">
                <a:latin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4C3F06A0-63CE-4272-B90E-4F20296BFBEB}"/>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テキスト プレースホルダー 3">
            <a:extLst>
              <a:ext uri="{FF2B5EF4-FFF2-40B4-BE49-F238E27FC236}">
                <a16:creationId xmlns:a16="http://schemas.microsoft.com/office/drawing/2014/main" id="{08467220-06E3-427A-B4D3-9B0030E09DB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クリックしてマスター テキストのスタイルを編集</a:t>
            </a:r>
          </a:p>
        </p:txBody>
      </p:sp>
      <p:sp>
        <p:nvSpPr>
          <p:cNvPr id="6" name="フッター プレースホルダー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p>
            <a:pPr rtl="0"/>
            <a:r>
              <a:rPr lang="ja-JP" altLang="en-US" noProof="0"/>
              <a:t>プレゼンテーションのタイトル</a:t>
            </a:r>
          </a:p>
        </p:txBody>
      </p:sp>
      <p:sp>
        <p:nvSpPr>
          <p:cNvPr id="7" name="スライド番号プレースホルダー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p>
            <a:pPr rtl="0"/>
            <a:fld id="{294A09A9-5501-47C1-A89A-A340965A2BE2}" type="slidenum">
              <a:rPr lang="en-US" altLang="ja-JP" noProof="0" smtClean="0"/>
              <a:t>‹#›</a:t>
            </a:fld>
            <a:endParaRPr lang="ja-JP" altLang="en-US" noProof="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p>
        </p:txBody>
      </p:sp>
      <p:sp>
        <p:nvSpPr>
          <p:cNvPr id="4" name="テキスト プレースホルダー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6" name="フッター プレースホルダー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p>
            <a:pPr rtl="0"/>
            <a:r>
              <a:rPr lang="ja-JP" altLang="en-US" noProof="0"/>
              <a:t>プレゼンテーションのタイトル</a:t>
            </a:r>
          </a:p>
        </p:txBody>
      </p:sp>
      <p:sp>
        <p:nvSpPr>
          <p:cNvPr id="7" name="スライド番号プレースホルダー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p>
            <a:pPr rtl="0"/>
            <a:fld id="{294A09A9-5501-47C1-A89A-A340965A2BE2}" type="slidenum">
              <a:rPr lang="en-US" altLang="ja-JP" noProof="0" smtClean="0"/>
              <a:t>‹#›</a:t>
            </a:fld>
            <a:endParaRPr lang="ja-JP" altLang="en-US" noProof="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1" name=""/>
        <p:cNvGrpSpPr/>
        <p:nvPr/>
      </p:nvGrpSpPr>
      <p:grpSpPr>
        <a:xfrm>
          <a:off x="0" y="0"/>
          <a:ext cx="0" cy="0"/>
          <a:chOff x="0" y="0"/>
          <a:chExt cx="0" cy="0"/>
        </a:xfrm>
      </p:grpSpPr>
      <p:pic>
        <p:nvPicPr>
          <p:cNvPr id="4" name="画像 3" descr="布を含む画像&#10;&#10;説明の自動生成">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長方形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3" name="画像 12" descr="花の集まり&#10;&#10;低い信頼度で自動的に生成される説明">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タイトル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8" name="フッター プレースホルダー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9" name="スライド番号プレースホルダー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32" name="コンテンツ プレースホルダー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8183880" y="2194560"/>
            <a:ext cx="3749040" cy="4306824"/>
          </a:xfrm>
        </p:spPr>
        <p:txBody>
          <a:bodyPr rtlCol="0">
            <a:normAutofit/>
          </a:bodyPr>
          <a:lstStyle>
            <a:lvl1pPr marL="0" indent="0">
              <a:lnSpc>
                <a:spcPct val="150000"/>
              </a:lnSpc>
              <a:buClr>
                <a:srgbClr val="73292A"/>
              </a:buClr>
              <a:buNone/>
              <a:defRPr sz="2400" baseline="0">
                <a:latin typeface="Meiryo UI" panose="020B0604030504040204" pitchFamily="50" charset="-128"/>
                <a:ea typeface="Meiryo UI" panose="020B0604030504040204" pitchFamily="50" charset="-128"/>
              </a:defRPr>
            </a:lvl1pPr>
            <a:lvl2pPr marL="228600">
              <a:buClr>
                <a:srgbClr val="73292A"/>
              </a:buClr>
              <a:defRPr sz="2000" baseline="0">
                <a:latin typeface="Meiryo UI" panose="020B0604030504040204" pitchFamily="50" charset="-128"/>
                <a:ea typeface="Meiryo UI" panose="020B0604030504040204" pitchFamily="50" charset="-128"/>
              </a:defRPr>
            </a:lvl2pPr>
            <a:lvl3pPr marL="685800">
              <a:buClr>
                <a:srgbClr val="73292A"/>
              </a:buClr>
              <a:defRPr sz="1800" baseline="0">
                <a:latin typeface="Meiryo UI" panose="020B0604030504040204" pitchFamily="50" charset="-128"/>
                <a:ea typeface="Meiryo UI" panose="020B0604030504040204" pitchFamily="50" charset="-128"/>
              </a:defRPr>
            </a:lvl3pPr>
            <a:lvl4pPr marL="1143000">
              <a:buClr>
                <a:srgbClr val="73292A"/>
              </a:buClr>
              <a:defRPr sz="1600" baseline="0">
                <a:latin typeface="Meiryo UI" panose="020B0604030504040204" pitchFamily="50" charset="-128"/>
                <a:ea typeface="Meiryo UI" panose="020B0604030504040204" pitchFamily="50" charset="-128"/>
              </a:defRPr>
            </a:lvl4pPr>
            <a:lvl5pPr marL="1600200">
              <a:buClr>
                <a:srgbClr val="73292A"/>
              </a:buClr>
              <a:defRPr sz="1600" baseline="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pic>
        <p:nvPicPr>
          <p:cNvPr id="6" name="画像 5" descr="花、植物を含む画像&#10;&#10;説明の自動生成">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テキスト プレースホルダー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sz="30000" baseline="0">
                <a:solidFill>
                  <a:schemeClr val="bg1"/>
                </a:solidFill>
                <a:latin typeface="Meiryo UI" panose="020B0604030504040204" pitchFamily="50" charset="-128"/>
                <a:ea typeface="Meiryo UI" panose="020B0604030504040204" pitchFamily="50" charset="-128"/>
              </a:defRPr>
            </a:lvl1pPr>
          </a:lstStyle>
          <a:p>
            <a:pPr lvl="0" rtl="0"/>
            <a:r>
              <a:rPr lang="en-US" altLang="ja-JP" noProof="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bg>
      <p:bgPr>
        <a:solidFill>
          <a:schemeClr val="tx2"/>
        </a:solidFill>
        <a:effectLst/>
      </p:bgPr>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bg1"/>
              </a:solidFill>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1" name="画像 10" descr="軟体動物、昆虫を含む画像&#10;&#10;説明の自動生成">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画像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hasCustomPrompt="1"/>
          </p:nvPr>
        </p:nvSpPr>
        <p:spPr>
          <a:xfrm>
            <a:off x="2223516" y="2651760"/>
            <a:ext cx="7744968" cy="2697480"/>
          </a:xfrm>
        </p:spPr>
        <p:txBody>
          <a:bodyPr rtlCol="0">
            <a:normAutofit/>
          </a:bodyPr>
          <a:lstStyle>
            <a:lvl1pPr marL="0" indent="0" algn="ctr">
              <a:lnSpc>
                <a:spcPct val="100000"/>
              </a:lnSpc>
              <a:buNone/>
              <a:defRPr sz="2000" baseline="0">
                <a:latin typeface="Meiryo UI" panose="020B0604030504040204" pitchFamily="50" charset="-128"/>
                <a:ea typeface="Meiryo UI" panose="020B0604030504040204" pitchFamily="50" charset="-128"/>
                <a:cs typeface="Gill Sans Nova Light" panose="020F0302020204030204" pitchFamily="34" charset="0"/>
              </a:defRPr>
            </a:lvl1pPr>
            <a:lvl2pPr algn="ctr">
              <a:lnSpc>
                <a:spcPct val="100000"/>
              </a:lnSpc>
              <a:defRPr sz="1800" baseline="0">
                <a:latin typeface="Meiryo UI" panose="020B0604030504040204" pitchFamily="50" charset="-128"/>
                <a:ea typeface="Meiryo UI" panose="020B0604030504040204" pitchFamily="50" charset="-128"/>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ja-JP" altLang="en-US" noProof="0"/>
              <a:t>クリックしてマスター テキストのスタイルを編集</a:t>
            </a:r>
          </a:p>
          <a:p>
            <a:pPr lvl="1" rtl="0"/>
            <a:endParaRPr lang="ja-JP" altLang="en-US" noProof="0"/>
          </a:p>
        </p:txBody>
      </p:sp>
      <p:sp>
        <p:nvSpPr>
          <p:cNvPr id="14" name="フッター プレースホルダー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15" name="スライド番号プレースホルダー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solidFill>
          <a:schemeClr val="tx2"/>
        </a:solidFill>
        <a:effectLst/>
      </p:bgPr>
    </p:bg>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1" name="画像 10" descr="植物のクローズ アップ&#10;&#10;低い信頼度で自動的に生成される説明">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画像 8" descr="寝具、布を含む画像&#10;&#10;説明の自動生成">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長方形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cs typeface="Gill Sans Light" panose="020B0302020104020203" pitchFamily="34" charset="-79"/>
            </a:endParaRPr>
          </a:p>
        </p:txBody>
      </p:sp>
      <p:pic>
        <p:nvPicPr>
          <p:cNvPr id="15" name="画像 14" descr="陶器、磁器を含む画像&#10;&#10;説明の自動生成">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画像 16" descr="テキストを含む画像&#10;&#10;説明の自動生成">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タイトル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sz="44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2E65DE34-CDB7-41F7-A95A-592B99558C69}"/>
              </a:ext>
            </a:extLst>
          </p:cNvPr>
          <p:cNvSpPr>
            <a:spLocks noGrp="1"/>
          </p:cNvSpPr>
          <p:nvPr userDrawn="1">
            <p:ph type="body" idx="1" hasCustomPrompt="1"/>
          </p:nvPr>
        </p:nvSpPr>
        <p:spPr>
          <a:xfrm>
            <a:off x="1153668" y="4700016"/>
            <a:ext cx="9884664" cy="457200"/>
          </a:xfrm>
        </p:spPr>
        <p:txBody>
          <a:bodyPr rtlCol="0" anchor="ctr"/>
          <a:lstStyle>
            <a:lvl1pPr marL="0" indent="0" algn="ctr">
              <a:buNone/>
              <a:defRPr sz="2400" baseline="0">
                <a:solidFill>
                  <a:schemeClr val="tx1">
                    <a:tint val="75000"/>
                  </a:schemeClr>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baseline="0">
                <a:latin typeface="Meiryo UI" panose="020B0604030504040204" pitchFamily="50" charset="-128"/>
                <a:ea typeface="Meiryo UI" panose="020B0604030504040204" pitchFamily="50" charset="-128"/>
                <a:cs typeface="Gill Sans Nova Light" panose="020F0302020204030204" pitchFamily="34" charset="0"/>
              </a:defRPr>
            </a:lvl1pPr>
            <a:lvl2pPr>
              <a:defRPr baseline="0">
                <a:latin typeface="Meiryo UI" panose="020B0604030504040204" pitchFamily="50" charset="-128"/>
                <a:ea typeface="Meiryo UI" panose="020B0604030504040204" pitchFamily="50" charset="-128"/>
                <a:cs typeface="Gill Sans Nova Light" panose="020F0302020204030204" pitchFamily="34" charset="0"/>
              </a:defRPr>
            </a:lvl2pPr>
            <a:lvl3pPr>
              <a:defRPr baseline="0">
                <a:latin typeface="Meiryo UI" panose="020B0604030504040204" pitchFamily="50" charset="-128"/>
                <a:ea typeface="Meiryo UI" panose="020B0604030504040204" pitchFamily="50" charset="-128"/>
                <a:cs typeface="Gill Sans Nova Light" panose="020F0302020204030204" pitchFamily="34" charset="0"/>
              </a:defRPr>
            </a:lvl3pPr>
            <a:lvl4pPr>
              <a:defRPr baseline="0">
                <a:latin typeface="Meiryo UI" panose="020B0604030504040204" pitchFamily="50" charset="-128"/>
                <a:ea typeface="Meiryo UI" panose="020B0604030504040204" pitchFamily="50" charset="-128"/>
                <a:cs typeface="Gill Sans Nova Light" panose="020F0302020204030204" pitchFamily="34" charset="0"/>
              </a:defRPr>
            </a:lvl4pPr>
            <a:lvl5pPr>
              <a:defRPr baseline="0">
                <a:latin typeface="Meiryo UI" panose="020B0604030504040204" pitchFamily="50" charset="-128"/>
                <a:ea typeface="Meiryo UI" panose="020B0604030504040204" pitchFamily="50" charset="-128"/>
                <a:cs typeface="Gill Sans Nova Light" panose="020F0302020204030204" pitchFamily="34" charset="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7" name="スライド番号プレースホルダー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緑)">
    <p:bg>
      <p:bgPr>
        <a:solidFill>
          <a:schemeClr val="tx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baseline="0">
                <a:latin typeface="Meiryo UI" panose="020B0604030504040204" pitchFamily="50" charset="-128"/>
                <a:ea typeface="Meiryo UI" panose="020B0604030504040204" pitchFamily="50" charset="-128"/>
                <a:cs typeface="Gill Sans Nova Light" panose="020F0302020204030204" pitchFamily="34" charset="0"/>
              </a:defRPr>
            </a:lvl1pPr>
            <a:lvl2pPr>
              <a:defRPr baseline="0">
                <a:latin typeface="Meiryo UI" panose="020B0604030504040204" pitchFamily="50" charset="-128"/>
                <a:ea typeface="Meiryo UI" panose="020B0604030504040204" pitchFamily="50" charset="-128"/>
                <a:cs typeface="Gill Sans Nova Light" panose="020F0302020204030204" pitchFamily="34" charset="0"/>
              </a:defRPr>
            </a:lvl2pPr>
            <a:lvl3pPr>
              <a:defRPr baseline="0">
                <a:latin typeface="Meiryo UI" panose="020B0604030504040204" pitchFamily="50" charset="-128"/>
                <a:ea typeface="Meiryo UI" panose="020B0604030504040204" pitchFamily="50" charset="-128"/>
                <a:cs typeface="Gill Sans Nova Light" panose="020F0302020204030204" pitchFamily="34" charset="0"/>
              </a:defRPr>
            </a:lvl3pPr>
            <a:lvl4pPr>
              <a:defRPr baseline="0">
                <a:latin typeface="Meiryo UI" panose="020B0604030504040204" pitchFamily="50" charset="-128"/>
                <a:ea typeface="Meiryo UI" panose="020B0604030504040204" pitchFamily="50" charset="-128"/>
                <a:cs typeface="Gill Sans Nova Light" panose="020F0302020204030204" pitchFamily="34" charset="0"/>
              </a:defRPr>
            </a:lvl4pPr>
            <a:lvl5pPr>
              <a:defRPr baseline="0">
                <a:latin typeface="Meiryo UI" panose="020B0604030504040204" pitchFamily="50" charset="-128"/>
                <a:ea typeface="Meiryo UI" panose="020B0604030504040204" pitchFamily="50" charset="-128"/>
                <a:cs typeface="Gill Sans Nova Light" panose="020F0302020204030204" pitchFamily="34" charset="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7" name="スライド番号プレースホルダー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セクション ヘッダー">
    <p:bg>
      <p:bgPr>
        <a:solidFill>
          <a:schemeClr val="tx2"/>
        </a:solidFill>
        <a:effectLst/>
      </p:bgPr>
    </p:bg>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8" name="画像 7" descr="布を含む画像&#10;&#10;説明の自動生成">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長方形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6" name="画像 15" descr="花、植物を含む画像&#10;&#10;説明の自動生成">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画像 18" descr="軟体動物、昆虫を含む画像&#10;&#10;説明の自動生成">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タイトル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sz="44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1743454" y="3964517"/>
            <a:ext cx="8705089" cy="457200"/>
          </a:xfrm>
        </p:spPr>
        <p:txBody>
          <a:bodyPr rtlCol="0" anchor="ctr"/>
          <a:lstStyle>
            <a:lvl1pPr marL="0" indent="0" algn="ctr">
              <a:buNone/>
              <a:defRPr sz="2400" baseline="0">
                <a:solidFill>
                  <a:schemeClr val="accent3"/>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
        <p:nvSpPr>
          <p:cNvPr id="27" name="テキスト プレースホルダー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sz="14000" b="1" baseline="0">
                <a:solidFill>
                  <a:schemeClr val="tx2"/>
                </a:solidFill>
                <a:latin typeface="Meiryo UI" panose="020B0604030504040204" pitchFamily="50" charset="-128"/>
                <a:ea typeface="Meiryo UI" panose="020B0604030504040204" pitchFamily="50" charset="-128"/>
              </a:defRPr>
            </a:lvl1pPr>
          </a:lstStyle>
          <a:p>
            <a:pPr lvl="0" rtl="0"/>
            <a:r>
              <a:rPr lang="ja-JP" altLang="en-US" noProof="0"/>
              <a:t>”</a:t>
            </a:r>
          </a:p>
        </p:txBody>
      </p:sp>
      <p:sp>
        <p:nvSpPr>
          <p:cNvPr id="28" name="テキスト プレースホルダー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sz="14000" b="1" baseline="0">
                <a:solidFill>
                  <a:schemeClr val="tx2"/>
                </a:solidFill>
                <a:latin typeface="Meiryo UI" panose="020B0604030504040204" pitchFamily="50" charset="-128"/>
                <a:ea typeface="Meiryo UI" panose="020B0604030504040204" pitchFamily="50" charset="-128"/>
              </a:defRPr>
            </a:lvl1pPr>
          </a:lstStyle>
          <a:p>
            <a:pPr lvl="0" rtl="0"/>
            <a:r>
              <a:rPr lang="ja-JP" altLang="en-US" noProof="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chemeClr val="tx2"/>
        </a:solidFill>
        <a:effectLst/>
      </p:bgPr>
    </p:bg>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0" name="画像 9" descr="軟体動物、昆虫を含む画像&#10;&#10;説明の自動生成">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タイトル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22" name="図プレースホルダー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0" name="テキスト プレースホルダー 19">
            <a:extLst>
              <a:ext uri="{FF2B5EF4-FFF2-40B4-BE49-F238E27FC236}">
                <a16:creationId xmlns:a16="http://schemas.microsoft.com/office/drawing/2014/main" id="{DAB2A93C-DB99-8217-D74F-D08E610FA758}"/>
              </a:ext>
            </a:extLst>
          </p:cNvPr>
          <p:cNvSpPr>
            <a:spLocks noGrp="1"/>
          </p:cNvSpPr>
          <p:nvPr>
            <p:ph type="body" sz="quarter" idx="13" hasCustomPrompt="1"/>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1" name="テキスト プレースホルダー 19">
            <a:extLst>
              <a:ext uri="{FF2B5EF4-FFF2-40B4-BE49-F238E27FC236}">
                <a16:creationId xmlns:a16="http://schemas.microsoft.com/office/drawing/2014/main" id="{61950EAA-EB4E-8768-AFC9-A0356AECFE12}"/>
              </a:ext>
            </a:extLst>
          </p:cNvPr>
          <p:cNvSpPr>
            <a:spLocks noGrp="1"/>
          </p:cNvSpPr>
          <p:nvPr>
            <p:ph type="body" sz="quarter" idx="14" hasCustomPrompt="1"/>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1" name="図プレースホルダー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3" name="テキスト プレースホルダー 19">
            <a:extLst>
              <a:ext uri="{FF2B5EF4-FFF2-40B4-BE49-F238E27FC236}">
                <a16:creationId xmlns:a16="http://schemas.microsoft.com/office/drawing/2014/main" id="{EAB1EC17-F1C7-0781-4F52-DEE9122BBC9D}"/>
              </a:ext>
            </a:extLst>
          </p:cNvPr>
          <p:cNvSpPr>
            <a:spLocks noGrp="1"/>
          </p:cNvSpPr>
          <p:nvPr>
            <p:ph type="body" sz="quarter" idx="19" hasCustomPrompt="1"/>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2" name="テキスト プレースホルダー 19">
            <a:extLst>
              <a:ext uri="{FF2B5EF4-FFF2-40B4-BE49-F238E27FC236}">
                <a16:creationId xmlns:a16="http://schemas.microsoft.com/office/drawing/2014/main" id="{9E2E4E06-43E3-5309-A921-59117EDFEA1A}"/>
              </a:ext>
            </a:extLst>
          </p:cNvPr>
          <p:cNvSpPr>
            <a:spLocks noGrp="1"/>
          </p:cNvSpPr>
          <p:nvPr>
            <p:ph type="body" sz="quarter" idx="18" hasCustomPrompt="1"/>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0" name="図プレースホルダー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5" name="テキスト プレースホルダー 19">
            <a:extLst>
              <a:ext uri="{FF2B5EF4-FFF2-40B4-BE49-F238E27FC236}">
                <a16:creationId xmlns:a16="http://schemas.microsoft.com/office/drawing/2014/main" id="{13D50A41-E904-8A4E-6F0A-F980F8D64711}"/>
              </a:ext>
            </a:extLst>
          </p:cNvPr>
          <p:cNvSpPr>
            <a:spLocks noGrp="1"/>
          </p:cNvSpPr>
          <p:nvPr>
            <p:ph type="body" sz="quarter" idx="21" hasCustomPrompt="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4" name="テキスト プレースホルダー 19">
            <a:extLst>
              <a:ext uri="{FF2B5EF4-FFF2-40B4-BE49-F238E27FC236}">
                <a16:creationId xmlns:a16="http://schemas.microsoft.com/office/drawing/2014/main" id="{D6CE30A5-8B65-384B-A8B9-6F711A521946}"/>
              </a:ext>
            </a:extLst>
          </p:cNvPr>
          <p:cNvSpPr>
            <a:spLocks noGrp="1"/>
          </p:cNvSpPr>
          <p:nvPr>
            <p:ph type="body" sz="quarter" idx="20" hasCustomPrompt="1"/>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9" name="図プレースホルダー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7" name="テキスト プレースホルダー 19">
            <a:extLst>
              <a:ext uri="{FF2B5EF4-FFF2-40B4-BE49-F238E27FC236}">
                <a16:creationId xmlns:a16="http://schemas.microsoft.com/office/drawing/2014/main" id="{D6D40AAC-2768-6F48-97AE-FD958D89FD8E}"/>
              </a:ext>
            </a:extLst>
          </p:cNvPr>
          <p:cNvSpPr>
            <a:spLocks noGrp="1"/>
          </p:cNvSpPr>
          <p:nvPr>
            <p:ph type="body" sz="quarter" idx="23" hasCustomPrompt="1"/>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6" name="テキスト プレースホルダー 19">
            <a:extLst>
              <a:ext uri="{FF2B5EF4-FFF2-40B4-BE49-F238E27FC236}">
                <a16:creationId xmlns:a16="http://schemas.microsoft.com/office/drawing/2014/main" id="{85652007-C32E-173C-2A5F-B1C08D6140DD}"/>
              </a:ext>
            </a:extLst>
          </p:cNvPr>
          <p:cNvSpPr>
            <a:spLocks noGrp="1"/>
          </p:cNvSpPr>
          <p:nvPr>
            <p:ph type="body" sz="quarter" idx="22" hasCustomPrompt="1"/>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 name="フッター プレースホルダー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ユーザー設定のレイアウト">
    <p:bg>
      <p:bgPr>
        <a:solidFill>
          <a:schemeClr val="tx2"/>
        </a:solidFill>
        <a:effectLst/>
      </p:bgPr>
    </p:bg>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0" name="画像 9" descr="軟体動物、昆虫を含む画像&#10;&#10;説明の自動生成">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タイトル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22" name="図プレースホルダー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0" name="テキスト プレースホルダー 19">
            <a:extLst>
              <a:ext uri="{FF2B5EF4-FFF2-40B4-BE49-F238E27FC236}">
                <a16:creationId xmlns:a16="http://schemas.microsoft.com/office/drawing/2014/main" id="{DAB2A93C-DB99-8217-D74F-D08E610FA758}"/>
              </a:ext>
            </a:extLst>
          </p:cNvPr>
          <p:cNvSpPr>
            <a:spLocks noGrp="1"/>
          </p:cNvSpPr>
          <p:nvPr>
            <p:ph type="body" sz="quarter" idx="13" hasCustomPrompt="1"/>
          </p:nvPr>
        </p:nvSpPr>
        <p:spPr>
          <a:xfrm>
            <a:off x="1106424"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1" name="テキスト プレースホルダー 19">
            <a:extLst>
              <a:ext uri="{FF2B5EF4-FFF2-40B4-BE49-F238E27FC236}">
                <a16:creationId xmlns:a16="http://schemas.microsoft.com/office/drawing/2014/main" id="{61950EAA-EB4E-8768-AFC9-A0356AECFE12}"/>
              </a:ext>
            </a:extLst>
          </p:cNvPr>
          <p:cNvSpPr>
            <a:spLocks noGrp="1"/>
          </p:cNvSpPr>
          <p:nvPr>
            <p:ph type="body" sz="quarter" idx="14" hasCustomPrompt="1"/>
          </p:nvPr>
        </p:nvSpPr>
        <p:spPr>
          <a:xfrm>
            <a:off x="1106424"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6" name="図プレースホルダー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5" name="テキスト プレースホルダー 19">
            <a:extLst>
              <a:ext uri="{FF2B5EF4-FFF2-40B4-BE49-F238E27FC236}">
                <a16:creationId xmlns:a16="http://schemas.microsoft.com/office/drawing/2014/main" id="{A6866782-6675-4F37-E5D2-68CB0191C1A7}"/>
              </a:ext>
            </a:extLst>
          </p:cNvPr>
          <p:cNvSpPr>
            <a:spLocks noGrp="1"/>
          </p:cNvSpPr>
          <p:nvPr>
            <p:ph type="body" sz="quarter" idx="25" hasCustomPrompt="1"/>
          </p:nvPr>
        </p:nvSpPr>
        <p:spPr>
          <a:xfrm>
            <a:off x="1106424"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4" name="テキスト プレースホルダー 19">
            <a:extLst>
              <a:ext uri="{FF2B5EF4-FFF2-40B4-BE49-F238E27FC236}">
                <a16:creationId xmlns:a16="http://schemas.microsoft.com/office/drawing/2014/main" id="{9F53AB27-DDFA-AA5D-8253-546C9BBA9CE7}"/>
              </a:ext>
            </a:extLst>
          </p:cNvPr>
          <p:cNvSpPr>
            <a:spLocks noGrp="1"/>
          </p:cNvSpPr>
          <p:nvPr>
            <p:ph type="body" sz="quarter" idx="24" hasCustomPrompt="1"/>
          </p:nvPr>
        </p:nvSpPr>
        <p:spPr>
          <a:xfrm>
            <a:off x="1106424"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1" name="図プレースホルダー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3" name="テキスト プレースホルダー 19">
            <a:extLst>
              <a:ext uri="{FF2B5EF4-FFF2-40B4-BE49-F238E27FC236}">
                <a16:creationId xmlns:a16="http://schemas.microsoft.com/office/drawing/2014/main" id="{EAB1EC17-F1C7-0781-4F52-DEE9122BBC9D}"/>
              </a:ext>
            </a:extLst>
          </p:cNvPr>
          <p:cNvSpPr>
            <a:spLocks noGrp="1"/>
          </p:cNvSpPr>
          <p:nvPr>
            <p:ph type="body" sz="quarter" idx="19" hasCustomPrompt="1"/>
          </p:nvPr>
        </p:nvSpPr>
        <p:spPr>
          <a:xfrm>
            <a:off x="3639312"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2" name="テキスト プレースホルダー 19">
            <a:extLst>
              <a:ext uri="{FF2B5EF4-FFF2-40B4-BE49-F238E27FC236}">
                <a16:creationId xmlns:a16="http://schemas.microsoft.com/office/drawing/2014/main" id="{9E2E4E06-43E3-5309-A921-59117EDFEA1A}"/>
              </a:ext>
            </a:extLst>
          </p:cNvPr>
          <p:cNvSpPr>
            <a:spLocks noGrp="1"/>
          </p:cNvSpPr>
          <p:nvPr>
            <p:ph type="body" sz="quarter" idx="18" hasCustomPrompt="1"/>
          </p:nvPr>
        </p:nvSpPr>
        <p:spPr>
          <a:xfrm>
            <a:off x="3639312"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6" name="図プレースホルダー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3" name="テキスト プレースホルダー 19">
            <a:extLst>
              <a:ext uri="{FF2B5EF4-FFF2-40B4-BE49-F238E27FC236}">
                <a16:creationId xmlns:a16="http://schemas.microsoft.com/office/drawing/2014/main" id="{70DD1941-A469-A457-B987-E0E2C300A8AE}"/>
              </a:ext>
            </a:extLst>
          </p:cNvPr>
          <p:cNvSpPr>
            <a:spLocks noGrp="1"/>
          </p:cNvSpPr>
          <p:nvPr>
            <p:ph type="body" sz="quarter" idx="31" hasCustomPrompt="1"/>
          </p:nvPr>
        </p:nvSpPr>
        <p:spPr>
          <a:xfrm>
            <a:off x="3639312"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8" name="テキスト プレースホルダー 19">
            <a:extLst>
              <a:ext uri="{FF2B5EF4-FFF2-40B4-BE49-F238E27FC236}">
                <a16:creationId xmlns:a16="http://schemas.microsoft.com/office/drawing/2014/main" id="{D6B84B7D-A7EC-6FE1-9925-F78AF0DE230F}"/>
              </a:ext>
            </a:extLst>
          </p:cNvPr>
          <p:cNvSpPr>
            <a:spLocks noGrp="1"/>
          </p:cNvSpPr>
          <p:nvPr>
            <p:ph type="body" sz="quarter" idx="30" hasCustomPrompt="1"/>
          </p:nvPr>
        </p:nvSpPr>
        <p:spPr>
          <a:xfrm>
            <a:off x="3639312"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0" name="図プレースホルダー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5" name="テキスト プレースホルダー 19">
            <a:extLst>
              <a:ext uri="{FF2B5EF4-FFF2-40B4-BE49-F238E27FC236}">
                <a16:creationId xmlns:a16="http://schemas.microsoft.com/office/drawing/2014/main" id="{13D50A41-E904-8A4E-6F0A-F980F8D64711}"/>
              </a:ext>
            </a:extLst>
          </p:cNvPr>
          <p:cNvSpPr>
            <a:spLocks noGrp="1"/>
          </p:cNvSpPr>
          <p:nvPr>
            <p:ph type="body" sz="quarter" idx="21" hasCustomPrompt="1"/>
          </p:nvPr>
        </p:nvSpPr>
        <p:spPr>
          <a:xfrm>
            <a:off x="6172200"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4" name="テキスト プレースホルダー 19">
            <a:extLst>
              <a:ext uri="{FF2B5EF4-FFF2-40B4-BE49-F238E27FC236}">
                <a16:creationId xmlns:a16="http://schemas.microsoft.com/office/drawing/2014/main" id="{D6CE30A5-8B65-384B-A8B9-6F711A521946}"/>
              </a:ext>
            </a:extLst>
          </p:cNvPr>
          <p:cNvSpPr>
            <a:spLocks noGrp="1"/>
          </p:cNvSpPr>
          <p:nvPr>
            <p:ph type="body" sz="quarter" idx="20" hasCustomPrompt="1"/>
          </p:nvPr>
        </p:nvSpPr>
        <p:spPr>
          <a:xfrm>
            <a:off x="6172200"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4" name="図プレースホルダー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7" name="テキスト プレースホルダー 19">
            <a:extLst>
              <a:ext uri="{FF2B5EF4-FFF2-40B4-BE49-F238E27FC236}">
                <a16:creationId xmlns:a16="http://schemas.microsoft.com/office/drawing/2014/main" id="{FA370BF1-09EC-DBE1-5118-8A92A0F90BC4}"/>
              </a:ext>
            </a:extLst>
          </p:cNvPr>
          <p:cNvSpPr>
            <a:spLocks noGrp="1"/>
          </p:cNvSpPr>
          <p:nvPr>
            <p:ph type="body" sz="quarter" idx="33" hasCustomPrompt="1"/>
          </p:nvPr>
        </p:nvSpPr>
        <p:spPr>
          <a:xfrm>
            <a:off x="6172200"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5" name="テキスト プレースホルダー 19">
            <a:extLst>
              <a:ext uri="{FF2B5EF4-FFF2-40B4-BE49-F238E27FC236}">
                <a16:creationId xmlns:a16="http://schemas.microsoft.com/office/drawing/2014/main" id="{5089D72C-E865-F5D3-CB1E-050AEF684453}"/>
              </a:ext>
            </a:extLst>
          </p:cNvPr>
          <p:cNvSpPr>
            <a:spLocks noGrp="1"/>
          </p:cNvSpPr>
          <p:nvPr>
            <p:ph type="body" sz="quarter" idx="32" hasCustomPrompt="1"/>
          </p:nvPr>
        </p:nvSpPr>
        <p:spPr>
          <a:xfrm>
            <a:off x="6172200"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9" name="図プレースホルダー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7" name="テキスト プレースホルダー 19">
            <a:extLst>
              <a:ext uri="{FF2B5EF4-FFF2-40B4-BE49-F238E27FC236}">
                <a16:creationId xmlns:a16="http://schemas.microsoft.com/office/drawing/2014/main" id="{D6D40AAC-2768-6F48-97AE-FD958D89FD8E}"/>
              </a:ext>
            </a:extLst>
          </p:cNvPr>
          <p:cNvSpPr>
            <a:spLocks noGrp="1"/>
          </p:cNvSpPr>
          <p:nvPr>
            <p:ph type="body" sz="quarter" idx="23" hasCustomPrompt="1"/>
          </p:nvPr>
        </p:nvSpPr>
        <p:spPr>
          <a:xfrm>
            <a:off x="8705088"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6" name="テキスト プレースホルダー 19">
            <a:extLst>
              <a:ext uri="{FF2B5EF4-FFF2-40B4-BE49-F238E27FC236}">
                <a16:creationId xmlns:a16="http://schemas.microsoft.com/office/drawing/2014/main" id="{85652007-C32E-173C-2A5F-B1C08D6140DD}"/>
              </a:ext>
            </a:extLst>
          </p:cNvPr>
          <p:cNvSpPr>
            <a:spLocks noGrp="1"/>
          </p:cNvSpPr>
          <p:nvPr>
            <p:ph type="body" sz="quarter" idx="22" hasCustomPrompt="1"/>
          </p:nvPr>
        </p:nvSpPr>
        <p:spPr>
          <a:xfrm>
            <a:off x="8705088"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7" name="図プレースホルダー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2" name="テキスト プレースホルダー 19">
            <a:extLst>
              <a:ext uri="{FF2B5EF4-FFF2-40B4-BE49-F238E27FC236}">
                <a16:creationId xmlns:a16="http://schemas.microsoft.com/office/drawing/2014/main" id="{46CBECF2-D93E-3DF9-064C-CB4A3262B691}"/>
              </a:ext>
            </a:extLst>
          </p:cNvPr>
          <p:cNvSpPr>
            <a:spLocks noGrp="1"/>
          </p:cNvSpPr>
          <p:nvPr>
            <p:ph type="body" sz="quarter" idx="35" hasCustomPrompt="1"/>
          </p:nvPr>
        </p:nvSpPr>
        <p:spPr>
          <a:xfrm>
            <a:off x="8705088"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1" name="テキスト プレースホルダー 19">
            <a:extLst>
              <a:ext uri="{FF2B5EF4-FFF2-40B4-BE49-F238E27FC236}">
                <a16:creationId xmlns:a16="http://schemas.microsoft.com/office/drawing/2014/main" id="{71E06E16-A083-B853-8155-7FF97AD1DE8F}"/>
              </a:ext>
            </a:extLst>
          </p:cNvPr>
          <p:cNvSpPr>
            <a:spLocks noGrp="1"/>
          </p:cNvSpPr>
          <p:nvPr>
            <p:ph type="body" sz="quarter" idx="34" hasCustomPrompt="1"/>
          </p:nvPr>
        </p:nvSpPr>
        <p:spPr>
          <a:xfrm>
            <a:off x="8705088"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 name="フッター プレースホルダー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baseline="0">
                <a:solidFill>
                  <a:schemeClr val="tx1"/>
                </a:solidFill>
                <a:latin typeface="Meiryo UI" panose="020B0604030504040204" pitchFamily="50" charset="-128"/>
                <a:ea typeface="Meiryo UI" panose="020B0604030504040204" pitchFamily="50" charset="-128"/>
                <a:cs typeface="Gill Sans Nova Light" panose="020F0302020204030204" pitchFamily="34" charset="0"/>
              </a:defRPr>
            </a:lvl1pPr>
          </a:lstStyle>
          <a:p>
            <a:r>
              <a:rPr lang="ja-JP" altLang="en-US"/>
              <a:t>プレゼンテーションのタイトル</a:t>
            </a:r>
            <a:endParaRPr lang="ja-JP" altLang="en-US">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baseline="0">
                <a:solidFill>
                  <a:schemeClr val="tx1"/>
                </a:solidFill>
                <a:latin typeface="Meiryo UI" panose="020B0604030504040204" pitchFamily="50" charset="-128"/>
                <a:ea typeface="Meiryo UI" panose="020B0604030504040204" pitchFamily="50" charset="-128"/>
                <a:cs typeface="Gill Sans Nova Light" panose="020F0302020204030204" pitchFamily="34" charset="0"/>
              </a:defRPr>
            </a:lvl1pPr>
          </a:lstStyle>
          <a:p>
            <a:fld id="{294A09A9-5501-47C1-A89A-A340965A2BE2}"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kumimoji="1" sz="4400" kern="1200" baseline="0">
          <a:solidFill>
            <a:schemeClr val="accent3"/>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kumimoji="1" sz="2800" kern="1200" baseline="0">
          <a:solidFill>
            <a:schemeClr val="accent3"/>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kumimoji="1" sz="2400" kern="1200" baseline="0">
          <a:solidFill>
            <a:schemeClr val="accent3"/>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kumimoji="1" sz="2000" kern="1200" baseline="0">
          <a:solidFill>
            <a:schemeClr val="accent3"/>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kumimoji="1" sz="1800" kern="1200" baseline="0">
          <a:solidFill>
            <a:schemeClr val="accent3"/>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kumimoji="1" sz="1800" kern="1200" baseline="0">
          <a:solidFill>
            <a:schemeClr val="accent3"/>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24180B-35BA-C28E-820F-59C84FBDD99A}"/>
              </a:ext>
            </a:extLst>
          </p:cNvPr>
          <p:cNvSpPr>
            <a:spLocks noGrp="1"/>
          </p:cNvSpPr>
          <p:nvPr>
            <p:ph type="ctrTitle"/>
          </p:nvPr>
        </p:nvSpPr>
        <p:spPr>
          <a:xfrm>
            <a:off x="2749296" y="2884932"/>
            <a:ext cx="6693408" cy="1088136"/>
          </a:xfrm>
        </p:spPr>
        <p:txBody>
          <a:bodyPr rtlCol="0"/>
          <a:lstStyle/>
          <a:p>
            <a:br>
              <a:rPr lang="en-US" altLang="ja-JP" sz="3200" dirty="0"/>
            </a:br>
            <a:br>
              <a:rPr lang="en-US" altLang="ja-JP" sz="3200" dirty="0"/>
            </a:br>
            <a:r>
              <a:rPr lang="ja-JP" altLang="en-US" sz="3200" dirty="0"/>
              <a:t>　　　　　　　　　　　　　　　　　　　　　　</a:t>
            </a:r>
            <a:r>
              <a:rPr lang="en-US" altLang="ja-JP" sz="3200" dirty="0"/>
              <a:t>3</a:t>
            </a:r>
            <a:br>
              <a:rPr lang="en-US" altLang="ja-JP" sz="3200" dirty="0"/>
            </a:br>
            <a:br>
              <a:rPr lang="en-US" altLang="ja-JP" sz="3200" dirty="0"/>
            </a:br>
            <a:br>
              <a:rPr lang="en-US" altLang="ja-JP" sz="3200" dirty="0"/>
            </a:br>
            <a:br>
              <a:rPr lang="en-US" altLang="ja-JP" sz="3200" dirty="0"/>
            </a:br>
            <a:r>
              <a:rPr lang="en-US" altLang="ja-JP" sz="2400" dirty="0"/>
              <a:t>2023</a:t>
            </a:r>
            <a:br>
              <a:rPr lang="en-US" altLang="ja-JP" sz="3200" dirty="0"/>
            </a:br>
            <a:r>
              <a:rPr lang="en-US" altLang="ja-JP" sz="3200" dirty="0"/>
              <a:t>Miss</a:t>
            </a:r>
            <a:r>
              <a:rPr lang="ja-JP" altLang="en-US" sz="3200" dirty="0"/>
              <a:t>　</a:t>
            </a:r>
            <a:r>
              <a:rPr lang="en-US" altLang="ja-JP" sz="3200" dirty="0"/>
              <a:t>SAKE</a:t>
            </a:r>
            <a:r>
              <a:rPr lang="ja-JP" altLang="en-US" sz="3200" dirty="0"/>
              <a:t>　</a:t>
            </a:r>
            <a:r>
              <a:rPr lang="en-US" altLang="ja-JP" sz="3200" dirty="0"/>
              <a:t>Okayama</a:t>
            </a:r>
            <a:br>
              <a:rPr lang="en-US" altLang="ja-JP" sz="3200" dirty="0"/>
            </a:br>
            <a:r>
              <a:rPr lang="ja-JP" altLang="en-US" sz="1400" dirty="0"/>
              <a:t>振り袖・ふくら雀作り帯 自装着付け 講座</a:t>
            </a:r>
          </a:p>
        </p:txBody>
      </p:sp>
      <p:sp>
        <p:nvSpPr>
          <p:cNvPr id="3" name="サブタイトル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normAutofit fontScale="92500"/>
          </a:bodyPr>
          <a:lstStyle/>
          <a:p>
            <a:pPr rtl="0"/>
            <a:r>
              <a:rPr lang="en-US" altLang="ja-JP" dirty="0" err="1"/>
              <a:t>Nadeshiko</a:t>
            </a:r>
            <a:r>
              <a:rPr lang="ja-JP" altLang="en-US" dirty="0"/>
              <a:t>　</a:t>
            </a:r>
            <a:r>
              <a:rPr lang="en-US" altLang="ja-JP" dirty="0"/>
              <a:t>program</a:t>
            </a:r>
          </a:p>
        </p:txBody>
      </p:sp>
    </p:spTree>
    <p:extLst>
      <p:ext uri="{BB962C8B-B14F-4D97-AF65-F5344CB8AC3E}">
        <p14:creationId xmlns:p14="http://schemas.microsoft.com/office/powerpoint/2010/main" val="3177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02655-34DF-25F9-4640-B2CE5329AD1A}"/>
              </a:ext>
            </a:extLst>
          </p:cNvPr>
          <p:cNvSpPr>
            <a:spLocks noGrp="1"/>
          </p:cNvSpPr>
          <p:nvPr>
            <p:ph type="title"/>
          </p:nvPr>
        </p:nvSpPr>
        <p:spPr/>
        <p:txBody>
          <a:bodyPr rtlCol="0"/>
          <a:lstStyle/>
          <a:p>
            <a:pPr rtl="0"/>
            <a:r>
              <a:rPr lang="ja-JP" altLang="en-US"/>
              <a:t>概要</a:t>
            </a:r>
          </a:p>
        </p:txBody>
      </p:sp>
      <p:sp>
        <p:nvSpPr>
          <p:cNvPr id="3" name="コンテンツ プレースホルダー 2">
            <a:extLst>
              <a:ext uri="{FF2B5EF4-FFF2-40B4-BE49-F238E27FC236}">
                <a16:creationId xmlns:a16="http://schemas.microsoft.com/office/drawing/2014/main" id="{1A585715-2793-160B-269E-D9516C84D73A}"/>
              </a:ext>
            </a:extLst>
          </p:cNvPr>
          <p:cNvSpPr>
            <a:spLocks noGrp="1"/>
          </p:cNvSpPr>
          <p:nvPr>
            <p:ph idx="1"/>
          </p:nvPr>
        </p:nvSpPr>
        <p:spPr>
          <a:xfrm>
            <a:off x="2394689" y="2660073"/>
            <a:ext cx="7402622" cy="1325880"/>
          </a:xfrm>
        </p:spPr>
        <p:txBody>
          <a:bodyPr rtlCol="0">
            <a:normAutofit/>
          </a:bodyPr>
          <a:lstStyle/>
          <a:p>
            <a:pPr rtl="0">
              <a:lnSpc>
                <a:spcPct val="120000"/>
              </a:lnSpc>
            </a:pPr>
            <a:r>
              <a:rPr lang="en-US" altLang="ja-JP" dirty="0" err="1"/>
              <a:t>Nadeshiko</a:t>
            </a:r>
            <a:r>
              <a:rPr lang="ja-JP" altLang="en-US" dirty="0"/>
              <a:t>　</a:t>
            </a:r>
            <a:r>
              <a:rPr lang="en-US" altLang="ja-JP" dirty="0" err="1"/>
              <a:t>progrum</a:t>
            </a:r>
            <a:r>
              <a:rPr lang="en-US" altLang="ja-JP" dirty="0"/>
              <a:t> </a:t>
            </a:r>
            <a:r>
              <a:rPr lang="ja-JP" altLang="en-US" dirty="0"/>
              <a:t>を通し、</a:t>
            </a:r>
            <a:br>
              <a:rPr lang="en-US" altLang="ja-JP" dirty="0"/>
            </a:br>
            <a:r>
              <a:rPr lang="ja-JP" altLang="en-US" dirty="0"/>
              <a:t>日本文化の紡ぎ手ともいわれる</a:t>
            </a:r>
            <a:r>
              <a:rPr lang="en-US" altLang="ja-JP" dirty="0"/>
              <a:t>Miss SAKE</a:t>
            </a:r>
            <a:r>
              <a:rPr lang="ja-JP" altLang="en-US" dirty="0"/>
              <a:t>として</a:t>
            </a:r>
            <a:br>
              <a:rPr lang="en-US" altLang="ja-JP" dirty="0"/>
            </a:br>
            <a:r>
              <a:rPr lang="ja-JP" altLang="en-US" dirty="0"/>
              <a:t>必要な着物の知識、着付技術を身に着ける。</a:t>
            </a:r>
          </a:p>
        </p:txBody>
      </p:sp>
      <p:sp>
        <p:nvSpPr>
          <p:cNvPr id="4" name="フッター プレースホルダー 3">
            <a:extLst>
              <a:ext uri="{FF2B5EF4-FFF2-40B4-BE49-F238E27FC236}">
                <a16:creationId xmlns:a16="http://schemas.microsoft.com/office/drawing/2014/main" id="{A3609A75-5E9A-C165-5A1D-764F9E96B722}"/>
              </a:ext>
            </a:extLst>
          </p:cNvPr>
          <p:cNvSpPr>
            <a:spLocks noGrp="1"/>
          </p:cNvSpPr>
          <p:nvPr>
            <p:ph type="ftr" sz="quarter" idx="10"/>
          </p:nvPr>
        </p:nvSpPr>
        <p:spPr/>
        <p:txBody>
          <a:bodyPr rtlCol="0"/>
          <a:lstStyle/>
          <a:p>
            <a:pPr rtl="0"/>
            <a:r>
              <a:rPr lang="ja-JP" altLang="en-US"/>
              <a:t>プレゼンテーションのタイトル</a:t>
            </a:r>
          </a:p>
        </p:txBody>
      </p:sp>
      <p:sp>
        <p:nvSpPr>
          <p:cNvPr id="5" name="スライド番号プレースホルダー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p>
            <a:pPr rtl="0"/>
            <a:fld id="{294A09A9-5501-47C1-A89A-A340965A2BE2}" type="slidenum">
              <a:rPr lang="en-US" altLang="ja-JP" smtClean="0"/>
              <a:pPr rtl="0"/>
              <a:t>2</a:t>
            </a:fld>
            <a:endParaRPr lang="ja-JP" altLang="en-US"/>
          </a:p>
        </p:txBody>
      </p:sp>
    </p:spTree>
    <p:extLst>
      <p:ext uri="{BB962C8B-B14F-4D97-AF65-F5344CB8AC3E}">
        <p14:creationId xmlns:p14="http://schemas.microsoft.com/office/powerpoint/2010/main" val="173299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BE6A01-1D8C-E82D-69CE-C1BEA5E0330D}"/>
              </a:ext>
            </a:extLst>
          </p:cNvPr>
          <p:cNvSpPr>
            <a:spLocks noGrp="1"/>
          </p:cNvSpPr>
          <p:nvPr>
            <p:ph type="title"/>
          </p:nvPr>
        </p:nvSpPr>
        <p:spPr/>
        <p:txBody>
          <a:bodyPr rtlCol="0"/>
          <a:lstStyle/>
          <a:p>
            <a:pPr rtl="0"/>
            <a:r>
              <a:rPr lang="ja-JP" altLang="en-US" dirty="0"/>
              <a:t>スケジュール</a:t>
            </a:r>
            <a:r>
              <a:rPr lang="ja-JP" altLang="en-US" dirty="0">
                <a:solidFill>
                  <a:schemeClr val="accent3"/>
                </a:solidFill>
              </a:rPr>
              <a:t> </a:t>
            </a:r>
            <a:endParaRPr lang="ja-JP" altLang="en-US" dirty="0"/>
          </a:p>
        </p:txBody>
      </p:sp>
      <p:sp>
        <p:nvSpPr>
          <p:cNvPr id="4" name="スライド番号プレースホルダー 3">
            <a:extLst>
              <a:ext uri="{FF2B5EF4-FFF2-40B4-BE49-F238E27FC236}">
                <a16:creationId xmlns:a16="http://schemas.microsoft.com/office/drawing/2014/main" id="{A6E8D6E8-969C-81F9-8B97-1B42ED901A78}"/>
              </a:ext>
            </a:extLst>
          </p:cNvPr>
          <p:cNvSpPr>
            <a:spLocks noGrp="1"/>
          </p:cNvSpPr>
          <p:nvPr>
            <p:ph type="sldNum" sz="quarter" idx="11"/>
          </p:nvPr>
        </p:nvSpPr>
        <p:spPr/>
        <p:txBody>
          <a:bodyPr rtlCol="0"/>
          <a:lstStyle/>
          <a:p>
            <a:pPr rtl="0"/>
            <a:fld id="{294A09A9-5501-47C1-A89A-A340965A2BE2}" type="slidenum">
              <a:rPr lang="en-US" altLang="ja-JP" smtClean="0"/>
              <a:pPr rtl="0"/>
              <a:t>3</a:t>
            </a:fld>
            <a:endParaRPr lang="ja-JP" altLang="en-US" dirty="0"/>
          </a:p>
        </p:txBody>
      </p:sp>
      <p:graphicFrame>
        <p:nvGraphicFramePr>
          <p:cNvPr id="7" name="図 2" descr="タイムライン">
            <a:extLst>
              <a:ext uri="{FF2B5EF4-FFF2-40B4-BE49-F238E27FC236}">
                <a16:creationId xmlns:a16="http://schemas.microsoft.com/office/drawing/2014/main" id="{1A75E301-F81B-604F-0C9B-A25BF04F0642}"/>
              </a:ext>
            </a:extLst>
          </p:cNvPr>
          <p:cNvGraphicFramePr>
            <a:graphicFrameLocks noGrp="1"/>
          </p:cNvGraphicFramePr>
          <p:nvPr>
            <p:ph sz="quarter" idx="12"/>
            <p:extLst>
              <p:ext uri="{D42A27DB-BD31-4B8C-83A1-F6EECF244321}">
                <p14:modId xmlns:p14="http://schemas.microsoft.com/office/powerpoint/2010/main" val="4181394670"/>
              </p:ext>
            </p:extLst>
          </p:nvPr>
        </p:nvGraphicFramePr>
        <p:xfrm>
          <a:off x="974725" y="2614613"/>
          <a:ext cx="10242550" cy="3319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9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1826DB-2869-490D-5F58-A704F957CD18}"/>
              </a:ext>
            </a:extLst>
          </p:cNvPr>
          <p:cNvSpPr>
            <a:spLocks noGrp="1"/>
          </p:cNvSpPr>
          <p:nvPr>
            <p:ph type="title"/>
          </p:nvPr>
        </p:nvSpPr>
        <p:spPr/>
        <p:txBody>
          <a:bodyPr/>
          <a:lstStyle/>
          <a:p>
            <a:r>
              <a:rPr kumimoji="1" lang="en-US" altLang="ja-JP" dirty="0"/>
              <a:t>Lesson</a:t>
            </a:r>
            <a:r>
              <a:rPr kumimoji="1" lang="ja-JP" altLang="en-US" dirty="0"/>
              <a:t>１</a:t>
            </a:r>
          </a:p>
        </p:txBody>
      </p:sp>
      <p:sp>
        <p:nvSpPr>
          <p:cNvPr id="3" name="コンテンツ プレースホルダー 2">
            <a:extLst>
              <a:ext uri="{FF2B5EF4-FFF2-40B4-BE49-F238E27FC236}">
                <a16:creationId xmlns:a16="http://schemas.microsoft.com/office/drawing/2014/main" id="{338EA578-DCBB-86BB-AD4B-B111DF71EF81}"/>
              </a:ext>
            </a:extLst>
          </p:cNvPr>
          <p:cNvSpPr>
            <a:spLocks noGrp="1"/>
          </p:cNvSpPr>
          <p:nvPr>
            <p:ph idx="1"/>
          </p:nvPr>
        </p:nvSpPr>
        <p:spPr>
          <a:xfrm>
            <a:off x="838200" y="1526367"/>
            <a:ext cx="10515600" cy="4669386"/>
          </a:xfrm>
        </p:spPr>
        <p:txBody>
          <a:bodyPr/>
          <a:lstStyle/>
          <a:p>
            <a:r>
              <a:rPr kumimoji="1" lang="ja-JP" altLang="en-US" dirty="0"/>
              <a:t>挨拶</a:t>
            </a:r>
            <a:r>
              <a:rPr kumimoji="1" lang="en-US" altLang="ja-JP" dirty="0"/>
              <a:t>(</a:t>
            </a:r>
            <a:r>
              <a:rPr kumimoji="1" lang="ja-JP" altLang="en-US" dirty="0"/>
              <a:t>石原・永山）講師紹介</a:t>
            </a:r>
            <a:r>
              <a:rPr kumimoji="1" lang="en-US" altLang="ja-JP" dirty="0"/>
              <a:t>(</a:t>
            </a:r>
            <a:r>
              <a:rPr kumimoji="1" lang="ja-JP" altLang="en-US" dirty="0"/>
              <a:t>井川敬子・西岡カツ子</a:t>
            </a:r>
            <a:r>
              <a:rPr kumimoji="1" lang="en-US" altLang="ja-JP" dirty="0"/>
              <a:t>)</a:t>
            </a:r>
          </a:p>
          <a:p>
            <a:r>
              <a:rPr kumimoji="1" lang="ja-JP" altLang="en-US" dirty="0"/>
              <a:t>参加者自己紹介</a:t>
            </a:r>
            <a:r>
              <a:rPr kumimoji="1" lang="en-US" altLang="ja-JP" dirty="0"/>
              <a:t>3</a:t>
            </a:r>
            <a:r>
              <a:rPr kumimoji="1" lang="ja-JP" altLang="en-US" dirty="0"/>
              <a:t>分</a:t>
            </a:r>
            <a:r>
              <a:rPr kumimoji="1" lang="en-US" altLang="ja-JP" dirty="0"/>
              <a:t>(</a:t>
            </a:r>
            <a:r>
              <a:rPr kumimoji="1" lang="ja-JP" altLang="en-US" dirty="0"/>
              <a:t>名前・着付経験・ミス酒応募きっかけ）</a:t>
            </a:r>
            <a:endParaRPr kumimoji="1" lang="en-US" altLang="ja-JP" dirty="0"/>
          </a:p>
          <a:p>
            <a:r>
              <a:rPr lang="ja-JP" altLang="en-US" dirty="0"/>
              <a:t>持ち物確認</a:t>
            </a:r>
            <a:r>
              <a:rPr lang="en-US" altLang="ja-JP" dirty="0"/>
              <a:t>(</a:t>
            </a:r>
            <a:r>
              <a:rPr lang="ja-JP" altLang="en-US" dirty="0"/>
              <a:t>必要なものの説明）</a:t>
            </a:r>
            <a:endParaRPr lang="en-US" altLang="ja-JP" dirty="0"/>
          </a:p>
          <a:p>
            <a:r>
              <a:rPr kumimoji="1" lang="ja-JP" altLang="en-US" dirty="0"/>
              <a:t>改良枕購入希望確認</a:t>
            </a:r>
            <a:r>
              <a:rPr kumimoji="1" lang="en-US" altLang="ja-JP" dirty="0"/>
              <a:t>(</a:t>
            </a:r>
            <a:r>
              <a:rPr kumimoji="1" lang="ja-JP" altLang="en-US" dirty="0"/>
              <a:t>改良枕</a:t>
            </a:r>
            <a:r>
              <a:rPr kumimoji="1" lang="en-US" altLang="ja-JP" dirty="0"/>
              <a:t>.</a:t>
            </a:r>
            <a:r>
              <a:rPr kumimoji="1" lang="ja-JP" altLang="en-US" dirty="0"/>
              <a:t>ガーゼ</a:t>
            </a:r>
            <a:r>
              <a:rPr kumimoji="1" lang="en-US" altLang="ja-JP" dirty="0"/>
              <a:t>.</a:t>
            </a:r>
            <a:r>
              <a:rPr kumimoji="1" lang="ja-JP" altLang="en-US" dirty="0"/>
              <a:t>固定紐</a:t>
            </a:r>
            <a:r>
              <a:rPr kumimoji="1" lang="en-US" altLang="ja-JP" dirty="0"/>
              <a:t>2750</a:t>
            </a:r>
            <a:r>
              <a:rPr kumimoji="1" lang="ja-JP" altLang="en-US" dirty="0"/>
              <a:t>円</a:t>
            </a:r>
            <a:r>
              <a:rPr kumimoji="1" lang="en-US" altLang="ja-JP" dirty="0"/>
              <a:t>)</a:t>
            </a:r>
          </a:p>
          <a:p>
            <a:r>
              <a:rPr lang="ja-JP" altLang="en-US" dirty="0"/>
              <a:t>着付けの前に、小物セッティング</a:t>
            </a:r>
            <a:endParaRPr kumimoji="1" lang="en-US" altLang="ja-JP" dirty="0"/>
          </a:p>
          <a:p>
            <a:r>
              <a:rPr lang="ja-JP" altLang="en-US" dirty="0"/>
              <a:t>補正作成</a:t>
            </a:r>
            <a:endParaRPr lang="en-US" altLang="ja-JP" dirty="0"/>
          </a:p>
          <a:p>
            <a:r>
              <a:rPr kumimoji="1" lang="ja-JP" altLang="en-US" dirty="0"/>
              <a:t>長襦袢衿芯の入れ方、重ね襟を縫い付ける</a:t>
            </a:r>
            <a:endParaRPr kumimoji="1" lang="en-US" altLang="ja-JP" dirty="0"/>
          </a:p>
          <a:p>
            <a:r>
              <a:rPr lang="ja-JP" altLang="en-US" dirty="0"/>
              <a:t>長襦袢着付</a:t>
            </a:r>
            <a:endParaRPr lang="en-US" altLang="ja-JP" dirty="0"/>
          </a:p>
          <a:p>
            <a:r>
              <a:rPr lang="ja-JP" altLang="en-US" dirty="0"/>
              <a:t>質問・次回の課題</a:t>
            </a:r>
            <a:endParaRPr lang="en-US" altLang="ja-JP" dirty="0"/>
          </a:p>
          <a:p>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12A370F0-8A20-3AA2-B836-E114B1BAC5A3}"/>
              </a:ext>
            </a:extLst>
          </p:cNvPr>
          <p:cNvSpPr>
            <a:spLocks noGrp="1"/>
          </p:cNvSpPr>
          <p:nvPr>
            <p:ph type="sldNum" sz="quarter" idx="11"/>
          </p:nvPr>
        </p:nvSpPr>
        <p:spPr/>
        <p:txBody>
          <a:bodyPr/>
          <a:lstStyle/>
          <a:p>
            <a:fld id="{294A09A9-5501-47C1-A89A-A340965A2BE2}" type="slidenum">
              <a:rPr lang="en-US" altLang="ja-JP" smtClean="0"/>
              <a:pPr/>
              <a:t>4</a:t>
            </a:fld>
            <a:endParaRPr lang="ja-JP" altLang="en-US"/>
          </a:p>
        </p:txBody>
      </p:sp>
    </p:spTree>
    <p:extLst>
      <p:ext uri="{BB962C8B-B14F-4D97-AF65-F5344CB8AC3E}">
        <p14:creationId xmlns:p14="http://schemas.microsoft.com/office/powerpoint/2010/main" val="217308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25B0D-F082-F4D5-999F-0B37BDDE17CD}"/>
              </a:ext>
            </a:extLst>
          </p:cNvPr>
          <p:cNvSpPr>
            <a:spLocks noGrp="1"/>
          </p:cNvSpPr>
          <p:nvPr>
            <p:ph type="title"/>
          </p:nvPr>
        </p:nvSpPr>
        <p:spPr/>
        <p:txBody>
          <a:bodyPr/>
          <a:lstStyle/>
          <a:p>
            <a:r>
              <a:rPr kumimoji="1" lang="en-US" altLang="ja-JP" dirty="0"/>
              <a:t>Lesson2</a:t>
            </a:r>
            <a:endParaRPr kumimoji="1" lang="ja-JP" altLang="en-US" dirty="0"/>
          </a:p>
        </p:txBody>
      </p:sp>
      <p:sp>
        <p:nvSpPr>
          <p:cNvPr id="3" name="コンテンツ プレースホルダー 2">
            <a:extLst>
              <a:ext uri="{FF2B5EF4-FFF2-40B4-BE49-F238E27FC236}">
                <a16:creationId xmlns:a16="http://schemas.microsoft.com/office/drawing/2014/main" id="{6AF62970-98BD-42D8-451D-948135518781}"/>
              </a:ext>
            </a:extLst>
          </p:cNvPr>
          <p:cNvSpPr>
            <a:spLocks noGrp="1"/>
          </p:cNvSpPr>
          <p:nvPr>
            <p:ph idx="1"/>
          </p:nvPr>
        </p:nvSpPr>
        <p:spPr>
          <a:xfrm>
            <a:off x="838200" y="1825625"/>
            <a:ext cx="10515600" cy="3101051"/>
          </a:xfrm>
        </p:spPr>
        <p:txBody>
          <a:bodyPr/>
          <a:lstStyle/>
          <a:p>
            <a:r>
              <a:rPr kumimoji="1" lang="ja-JP" altLang="en-US" dirty="0"/>
              <a:t>着物・小物セッティング</a:t>
            </a:r>
            <a:endParaRPr kumimoji="1" lang="en-US" altLang="ja-JP" dirty="0"/>
          </a:p>
          <a:p>
            <a:r>
              <a:rPr kumimoji="1" lang="ja-JP" altLang="en-US" dirty="0"/>
              <a:t>練習しての課題・質問</a:t>
            </a:r>
            <a:endParaRPr kumimoji="1" lang="en-US" altLang="ja-JP" dirty="0"/>
          </a:p>
          <a:p>
            <a:r>
              <a:rPr lang="ja-JP" altLang="en-US" dirty="0"/>
              <a:t>長襦袢着付・改善点の確認</a:t>
            </a:r>
            <a:endParaRPr lang="en-US" altLang="ja-JP" dirty="0"/>
          </a:p>
          <a:p>
            <a:r>
              <a:rPr kumimoji="1" lang="ja-JP" altLang="en-US" dirty="0"/>
              <a:t>振袖着付</a:t>
            </a:r>
            <a:endParaRPr kumimoji="1" lang="en-US" altLang="ja-JP" dirty="0"/>
          </a:p>
          <a:p>
            <a:r>
              <a:rPr lang="ja-JP" altLang="en-US" dirty="0"/>
              <a:t>質問・次回課題</a:t>
            </a:r>
            <a:endParaRPr lang="en-US" altLang="ja-JP" dirty="0"/>
          </a:p>
          <a:p>
            <a:r>
              <a:rPr kumimoji="1" lang="ja-JP" altLang="en-US" dirty="0"/>
              <a:t>片づけ</a:t>
            </a:r>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4611D91C-A9A4-9830-1336-ACABF761A483}"/>
              </a:ext>
            </a:extLst>
          </p:cNvPr>
          <p:cNvSpPr>
            <a:spLocks noGrp="1"/>
          </p:cNvSpPr>
          <p:nvPr>
            <p:ph type="sldNum" sz="quarter" idx="11"/>
          </p:nvPr>
        </p:nvSpPr>
        <p:spPr/>
        <p:txBody>
          <a:bodyPr/>
          <a:lstStyle/>
          <a:p>
            <a:fld id="{294A09A9-5501-47C1-A89A-A340965A2BE2}" type="slidenum">
              <a:rPr lang="en-US" altLang="ja-JP" smtClean="0"/>
              <a:pPr/>
              <a:t>5</a:t>
            </a:fld>
            <a:endParaRPr lang="ja-JP" altLang="en-US"/>
          </a:p>
        </p:txBody>
      </p:sp>
    </p:spTree>
    <p:extLst>
      <p:ext uri="{BB962C8B-B14F-4D97-AF65-F5344CB8AC3E}">
        <p14:creationId xmlns:p14="http://schemas.microsoft.com/office/powerpoint/2010/main" val="368438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F3D010-28CC-3C34-ADA1-623DDD2B6009}"/>
              </a:ext>
            </a:extLst>
          </p:cNvPr>
          <p:cNvSpPr>
            <a:spLocks noGrp="1"/>
          </p:cNvSpPr>
          <p:nvPr>
            <p:ph type="title"/>
          </p:nvPr>
        </p:nvSpPr>
        <p:spPr/>
        <p:txBody>
          <a:bodyPr/>
          <a:lstStyle/>
          <a:p>
            <a:r>
              <a:rPr kumimoji="1" lang="en-US" altLang="ja-JP" dirty="0"/>
              <a:t>Lesson3</a:t>
            </a:r>
            <a:endParaRPr kumimoji="1" lang="ja-JP" altLang="en-US" dirty="0"/>
          </a:p>
        </p:txBody>
      </p:sp>
      <p:sp>
        <p:nvSpPr>
          <p:cNvPr id="3" name="コンテンツ プレースホルダー 2">
            <a:extLst>
              <a:ext uri="{FF2B5EF4-FFF2-40B4-BE49-F238E27FC236}">
                <a16:creationId xmlns:a16="http://schemas.microsoft.com/office/drawing/2014/main" id="{61B472B7-593F-A68A-4D55-967BD1222080}"/>
              </a:ext>
            </a:extLst>
          </p:cNvPr>
          <p:cNvSpPr>
            <a:spLocks noGrp="1"/>
          </p:cNvSpPr>
          <p:nvPr>
            <p:ph idx="1"/>
          </p:nvPr>
        </p:nvSpPr>
        <p:spPr/>
        <p:txBody>
          <a:bodyPr>
            <a:normAutofit lnSpcReduction="10000"/>
          </a:bodyPr>
          <a:lstStyle/>
          <a:p>
            <a:r>
              <a:rPr lang="ja-JP" altLang="en-US" dirty="0"/>
              <a:t>着物・小物セッティング</a:t>
            </a:r>
            <a:endParaRPr lang="en-US" altLang="ja-JP" dirty="0"/>
          </a:p>
          <a:p>
            <a:r>
              <a:rPr lang="ja-JP" altLang="en-US" dirty="0"/>
              <a:t>練習しての課題・質問</a:t>
            </a:r>
            <a:endParaRPr lang="en-US" altLang="ja-JP" dirty="0"/>
          </a:p>
          <a:p>
            <a:r>
              <a:rPr lang="ja-JP" altLang="en-US" dirty="0"/>
              <a:t>改良枕の説明</a:t>
            </a:r>
            <a:endParaRPr lang="en-US" altLang="ja-JP" dirty="0"/>
          </a:p>
          <a:p>
            <a:r>
              <a:rPr lang="ja-JP" altLang="en-US" dirty="0"/>
              <a:t>改良枕、ふくら雀帯作成</a:t>
            </a:r>
            <a:endParaRPr lang="en-US" altLang="ja-JP" dirty="0"/>
          </a:p>
          <a:p>
            <a:r>
              <a:rPr lang="ja-JP" altLang="en-US" dirty="0"/>
              <a:t>長襦袢、振袖着付</a:t>
            </a:r>
            <a:endParaRPr lang="en-US" altLang="ja-JP" dirty="0"/>
          </a:p>
          <a:p>
            <a:r>
              <a:rPr lang="ja-JP" altLang="en-US" dirty="0"/>
              <a:t>改善点の確認</a:t>
            </a:r>
            <a:endParaRPr lang="en-US" altLang="ja-JP" dirty="0"/>
          </a:p>
          <a:p>
            <a:r>
              <a:rPr lang="ja-JP" altLang="en-US" dirty="0"/>
              <a:t>ふくら雀帯</a:t>
            </a:r>
            <a:endParaRPr lang="en-US" altLang="ja-JP" dirty="0"/>
          </a:p>
          <a:p>
            <a:r>
              <a:rPr lang="ja-JP" altLang="en-US" dirty="0"/>
              <a:t>質問・次回課題</a:t>
            </a:r>
            <a:endParaRPr lang="en-US" altLang="ja-JP" dirty="0"/>
          </a:p>
          <a:p>
            <a:r>
              <a:rPr kumimoji="1" lang="ja-JP" altLang="en-US" dirty="0"/>
              <a:t>片づけ</a:t>
            </a:r>
            <a:endParaRPr lang="en-US" altLang="ja-JP" dirty="0"/>
          </a:p>
          <a:p>
            <a:endParaRPr lang="en-US" altLang="ja-JP" dirty="0"/>
          </a:p>
          <a:p>
            <a:endParaRPr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B5EC39B3-BB31-DB3E-78D5-3EC67BF23C1B}"/>
              </a:ext>
            </a:extLst>
          </p:cNvPr>
          <p:cNvSpPr>
            <a:spLocks noGrp="1"/>
          </p:cNvSpPr>
          <p:nvPr>
            <p:ph type="sldNum" sz="quarter" idx="11"/>
          </p:nvPr>
        </p:nvSpPr>
        <p:spPr/>
        <p:txBody>
          <a:bodyPr/>
          <a:lstStyle/>
          <a:p>
            <a:fld id="{294A09A9-5501-47C1-A89A-A340965A2BE2}" type="slidenum">
              <a:rPr lang="en-US" altLang="ja-JP" smtClean="0"/>
              <a:pPr/>
              <a:t>6</a:t>
            </a:fld>
            <a:endParaRPr lang="ja-JP" altLang="en-US"/>
          </a:p>
        </p:txBody>
      </p:sp>
    </p:spTree>
    <p:extLst>
      <p:ext uri="{BB962C8B-B14F-4D97-AF65-F5344CB8AC3E}">
        <p14:creationId xmlns:p14="http://schemas.microsoft.com/office/powerpoint/2010/main" val="319381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4CF6AC-7B85-FFD2-6F8F-81109DD5BE21}"/>
              </a:ext>
            </a:extLst>
          </p:cNvPr>
          <p:cNvSpPr>
            <a:spLocks noGrp="1"/>
          </p:cNvSpPr>
          <p:nvPr>
            <p:ph type="title"/>
          </p:nvPr>
        </p:nvSpPr>
        <p:spPr/>
        <p:txBody>
          <a:bodyPr/>
          <a:lstStyle/>
          <a:p>
            <a:r>
              <a:rPr kumimoji="1" lang="en-US" altLang="ja-JP" dirty="0"/>
              <a:t>Lesson</a:t>
            </a:r>
            <a:r>
              <a:rPr kumimoji="1" lang="ja-JP" altLang="en-US" dirty="0"/>
              <a:t>４</a:t>
            </a:r>
          </a:p>
        </p:txBody>
      </p:sp>
      <p:sp>
        <p:nvSpPr>
          <p:cNvPr id="3" name="コンテンツ プレースホルダー 2">
            <a:extLst>
              <a:ext uri="{FF2B5EF4-FFF2-40B4-BE49-F238E27FC236}">
                <a16:creationId xmlns:a16="http://schemas.microsoft.com/office/drawing/2014/main" id="{F33C7F42-3309-F36E-F545-1DFFAB06D94E}"/>
              </a:ext>
            </a:extLst>
          </p:cNvPr>
          <p:cNvSpPr>
            <a:spLocks noGrp="1"/>
          </p:cNvSpPr>
          <p:nvPr>
            <p:ph idx="1"/>
          </p:nvPr>
        </p:nvSpPr>
        <p:spPr>
          <a:xfrm>
            <a:off x="838200" y="1825624"/>
            <a:ext cx="10515600" cy="2696499"/>
          </a:xfrm>
        </p:spPr>
        <p:txBody>
          <a:bodyPr>
            <a:normAutofit/>
          </a:bodyPr>
          <a:lstStyle/>
          <a:p>
            <a:r>
              <a:rPr lang="ja-JP" altLang="en-US" dirty="0"/>
              <a:t>着物・小物セッティング</a:t>
            </a:r>
            <a:endParaRPr lang="en-US" altLang="ja-JP" dirty="0"/>
          </a:p>
          <a:p>
            <a:r>
              <a:rPr lang="ja-JP" altLang="en-US" dirty="0"/>
              <a:t>練習しての課題・質問</a:t>
            </a:r>
            <a:endParaRPr lang="en-US" altLang="ja-JP" dirty="0"/>
          </a:p>
          <a:p>
            <a:r>
              <a:rPr lang="ja-JP" altLang="en-US" dirty="0"/>
              <a:t>長襦袢、振袖着付</a:t>
            </a:r>
            <a:endParaRPr lang="en-US" altLang="ja-JP" dirty="0"/>
          </a:p>
          <a:p>
            <a:r>
              <a:rPr lang="ja-JP" altLang="en-US" dirty="0"/>
              <a:t>ふくら雀帯</a:t>
            </a:r>
            <a:endParaRPr lang="en-US" altLang="ja-JP" dirty="0"/>
          </a:p>
          <a:p>
            <a:r>
              <a:rPr lang="ja-JP" altLang="en-US" dirty="0"/>
              <a:t>総復習</a:t>
            </a:r>
            <a:endParaRPr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32031279-8FDB-9134-A986-667314CE8E41}"/>
              </a:ext>
            </a:extLst>
          </p:cNvPr>
          <p:cNvSpPr>
            <a:spLocks noGrp="1"/>
          </p:cNvSpPr>
          <p:nvPr>
            <p:ph type="sldNum" sz="quarter" idx="11"/>
          </p:nvPr>
        </p:nvSpPr>
        <p:spPr/>
        <p:txBody>
          <a:bodyPr/>
          <a:lstStyle/>
          <a:p>
            <a:fld id="{294A09A9-5501-47C1-A89A-A340965A2BE2}" type="slidenum">
              <a:rPr lang="en-US" altLang="ja-JP" smtClean="0"/>
              <a:pPr/>
              <a:t>7</a:t>
            </a:fld>
            <a:endParaRPr lang="ja-JP" altLang="en-US"/>
          </a:p>
        </p:txBody>
      </p:sp>
    </p:spTree>
    <p:extLst>
      <p:ext uri="{BB962C8B-B14F-4D97-AF65-F5344CB8AC3E}">
        <p14:creationId xmlns:p14="http://schemas.microsoft.com/office/powerpoint/2010/main" val="7176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5EB5DC-8C2B-5750-6E12-9A35C0FFBA00}"/>
              </a:ext>
            </a:extLst>
          </p:cNvPr>
          <p:cNvSpPr>
            <a:spLocks noGrp="1"/>
          </p:cNvSpPr>
          <p:nvPr>
            <p:ph type="title"/>
          </p:nvPr>
        </p:nvSpPr>
        <p:spPr/>
        <p:txBody>
          <a:bodyPr rtlCol="0">
            <a:noAutofit/>
          </a:bodyPr>
          <a:lstStyle/>
          <a:p>
            <a:r>
              <a:rPr lang="ja-JP" altLang="en-US" sz="3200" dirty="0"/>
              <a:t>ご質問・</a:t>
            </a:r>
            <a:br>
              <a:rPr lang="en-US" altLang="ja-JP" sz="3200" dirty="0"/>
            </a:br>
            <a:r>
              <a:rPr lang="ja-JP" altLang="en-US" sz="3200" dirty="0"/>
              <a:t>レッスン</a:t>
            </a:r>
            <a:br>
              <a:rPr lang="en-US" altLang="ja-JP" sz="3200" dirty="0"/>
            </a:br>
            <a:r>
              <a:rPr lang="ja-JP" altLang="en-US" sz="3200" dirty="0"/>
              <a:t>ご予約について　</a:t>
            </a:r>
            <a:br>
              <a:rPr lang="en-US" altLang="ja-JP" sz="3200" dirty="0"/>
            </a:br>
            <a:r>
              <a:rPr lang="ja-JP" altLang="en-US" sz="1600" dirty="0"/>
              <a:t>㈱　岡山ウエディング学院</a:t>
            </a:r>
            <a:br>
              <a:rPr lang="en-US" altLang="ja-JP" sz="1600" dirty="0"/>
            </a:br>
            <a:r>
              <a:rPr lang="ja-JP" altLang="en-US" sz="1600" dirty="0"/>
              <a:t>　☏　</a:t>
            </a:r>
            <a:r>
              <a:rPr lang="en-US" altLang="ja-JP" sz="1600" dirty="0"/>
              <a:t>070-5676-5780</a:t>
            </a:r>
            <a:endParaRPr lang="ja-JP" altLang="en-US" sz="3200" dirty="0"/>
          </a:p>
        </p:txBody>
      </p:sp>
      <p:sp>
        <p:nvSpPr>
          <p:cNvPr id="4" name="テキスト ボックス 3">
            <a:extLst>
              <a:ext uri="{FF2B5EF4-FFF2-40B4-BE49-F238E27FC236}">
                <a16:creationId xmlns:a16="http://schemas.microsoft.com/office/drawing/2014/main" id="{622DFBFF-AC29-A1C0-EB3E-E693B174C08A}"/>
              </a:ext>
            </a:extLst>
          </p:cNvPr>
          <p:cNvSpPr txBox="1"/>
          <p:nvPr/>
        </p:nvSpPr>
        <p:spPr>
          <a:xfrm>
            <a:off x="8362604" y="901530"/>
            <a:ext cx="2205644" cy="369332"/>
          </a:xfrm>
          <a:prstGeom prst="rect">
            <a:avLst/>
          </a:prstGeom>
          <a:noFill/>
        </p:spPr>
        <p:txBody>
          <a:bodyPr wrap="square">
            <a:spAutoFit/>
          </a:bodyPr>
          <a:lstStyle/>
          <a:p>
            <a:r>
              <a:rPr lang="ja-JP" altLang="en-US" dirty="0"/>
              <a:t>参考文献・</a:t>
            </a:r>
            <a:r>
              <a:rPr lang="en-US" altLang="ja-JP" dirty="0"/>
              <a:t>Web</a:t>
            </a:r>
            <a:endParaRPr lang="ja-JP" altLang="en-US" dirty="0"/>
          </a:p>
        </p:txBody>
      </p:sp>
      <p:sp>
        <p:nvSpPr>
          <p:cNvPr id="7" name="テキスト ボックス 6">
            <a:extLst>
              <a:ext uri="{FF2B5EF4-FFF2-40B4-BE49-F238E27FC236}">
                <a16:creationId xmlns:a16="http://schemas.microsoft.com/office/drawing/2014/main" id="{7B8A93DE-6C14-7C2E-B002-30F96884890B}"/>
              </a:ext>
            </a:extLst>
          </p:cNvPr>
          <p:cNvSpPr txBox="1"/>
          <p:nvPr/>
        </p:nvSpPr>
        <p:spPr>
          <a:xfrm>
            <a:off x="7437120" y="1439086"/>
            <a:ext cx="1945178" cy="369332"/>
          </a:xfrm>
          <a:prstGeom prst="rect">
            <a:avLst/>
          </a:prstGeom>
          <a:noFill/>
        </p:spPr>
        <p:txBody>
          <a:bodyPr wrap="square">
            <a:spAutoFit/>
          </a:bodyPr>
          <a:lstStyle/>
          <a:p>
            <a:pPr rtl="0"/>
            <a:r>
              <a:rPr lang="en-US" altLang="ja-JP" dirty="0">
                <a:cs typeface="+mn-lt"/>
              </a:rPr>
              <a:t>Miss SAKE</a:t>
            </a:r>
            <a:r>
              <a:rPr lang="ja-JP" altLang="en-US" dirty="0">
                <a:cs typeface="+mn-lt"/>
              </a:rPr>
              <a:t>公式</a:t>
            </a:r>
            <a:r>
              <a:rPr lang="en-US" altLang="ja-JP" dirty="0">
                <a:cs typeface="+mn-lt"/>
              </a:rPr>
              <a:t>HP</a:t>
            </a:r>
          </a:p>
        </p:txBody>
      </p:sp>
      <p:sp>
        <p:nvSpPr>
          <p:cNvPr id="9" name="テキスト ボックス 8">
            <a:extLst>
              <a:ext uri="{FF2B5EF4-FFF2-40B4-BE49-F238E27FC236}">
                <a16:creationId xmlns:a16="http://schemas.microsoft.com/office/drawing/2014/main" id="{84518112-7FA0-E0DC-483A-E4C214338082}"/>
              </a:ext>
            </a:extLst>
          </p:cNvPr>
          <p:cNvSpPr txBox="1"/>
          <p:nvPr/>
        </p:nvSpPr>
        <p:spPr>
          <a:xfrm>
            <a:off x="8744989" y="1738345"/>
            <a:ext cx="2599113" cy="369332"/>
          </a:xfrm>
          <a:prstGeom prst="rect">
            <a:avLst/>
          </a:prstGeom>
          <a:noFill/>
        </p:spPr>
        <p:txBody>
          <a:bodyPr wrap="square">
            <a:spAutoFit/>
          </a:bodyPr>
          <a:lstStyle/>
          <a:p>
            <a:pPr rtl="0">
              <a:lnSpc>
                <a:spcPct val="100000"/>
              </a:lnSpc>
            </a:pPr>
            <a:r>
              <a:rPr lang="en-US" altLang="ja-JP" sz="1800" dirty="0">
                <a:solidFill>
                  <a:schemeClr val="accent3"/>
                </a:solidFill>
                <a:cs typeface="Gill Sans Light" panose="020B0302020104020203" pitchFamily="34" charset="-79"/>
              </a:rPr>
              <a:t>https://www.misssake.org/</a:t>
            </a:r>
            <a:endParaRPr lang="ja-JP" altLang="en-US" sz="1800" dirty="0">
              <a:solidFill>
                <a:schemeClr val="accent3"/>
              </a:solidFill>
              <a:cs typeface="Gill Sans Light" panose="020B0302020104020203" pitchFamily="34" charset="-79"/>
            </a:endParaRPr>
          </a:p>
        </p:txBody>
      </p:sp>
      <p:sp>
        <p:nvSpPr>
          <p:cNvPr id="11" name="テキスト ボックス 10">
            <a:extLst>
              <a:ext uri="{FF2B5EF4-FFF2-40B4-BE49-F238E27FC236}">
                <a16:creationId xmlns:a16="http://schemas.microsoft.com/office/drawing/2014/main" id="{EAF284A7-B69D-73E2-44B4-A798578179A4}"/>
              </a:ext>
            </a:extLst>
          </p:cNvPr>
          <p:cNvSpPr txBox="1"/>
          <p:nvPr/>
        </p:nvSpPr>
        <p:spPr>
          <a:xfrm>
            <a:off x="7437120" y="2170653"/>
            <a:ext cx="2510444" cy="584775"/>
          </a:xfrm>
          <a:prstGeom prst="rect">
            <a:avLst/>
          </a:prstGeom>
          <a:noFill/>
        </p:spPr>
        <p:txBody>
          <a:bodyPr wrap="square">
            <a:spAutoFit/>
          </a:bodyPr>
          <a:lstStyle/>
          <a:p>
            <a:r>
              <a:rPr lang="en-US" altLang="ja-JP" dirty="0"/>
              <a:t>Miss</a:t>
            </a:r>
            <a:r>
              <a:rPr lang="ja-JP" altLang="en-US" dirty="0"/>
              <a:t>　</a:t>
            </a:r>
            <a:r>
              <a:rPr lang="en-US" altLang="ja-JP" dirty="0"/>
              <a:t>SAKE</a:t>
            </a:r>
          </a:p>
          <a:p>
            <a:r>
              <a:rPr lang="ja-JP" altLang="en-US" sz="1400" b="0" i="0" dirty="0">
                <a:solidFill>
                  <a:srgbClr val="000000"/>
                </a:solidFill>
                <a:effectLst/>
                <a:latin typeface="Times New Roman" panose="02020603050405020304" pitchFamily="18" charset="0"/>
              </a:rPr>
              <a:t>振袖自装着付け講座</a:t>
            </a:r>
          </a:p>
        </p:txBody>
      </p:sp>
      <p:sp>
        <p:nvSpPr>
          <p:cNvPr id="13" name="テキスト ボックス 12">
            <a:extLst>
              <a:ext uri="{FF2B5EF4-FFF2-40B4-BE49-F238E27FC236}">
                <a16:creationId xmlns:a16="http://schemas.microsoft.com/office/drawing/2014/main" id="{E404AF34-4A1B-5DAD-478E-6D7B3CF9CDF3}"/>
              </a:ext>
            </a:extLst>
          </p:cNvPr>
          <p:cNvSpPr txBox="1"/>
          <p:nvPr/>
        </p:nvSpPr>
        <p:spPr>
          <a:xfrm>
            <a:off x="7952508" y="2824312"/>
            <a:ext cx="4555375" cy="369332"/>
          </a:xfrm>
          <a:prstGeom prst="rect">
            <a:avLst/>
          </a:prstGeom>
          <a:noFill/>
        </p:spPr>
        <p:txBody>
          <a:bodyPr wrap="square">
            <a:spAutoFit/>
          </a:bodyPr>
          <a:lstStyle/>
          <a:p>
            <a:pPr rtl="0">
              <a:lnSpc>
                <a:spcPct val="100000"/>
              </a:lnSpc>
            </a:pPr>
            <a:r>
              <a:rPr lang="en-US" altLang="ja-JP" sz="1800" dirty="0">
                <a:solidFill>
                  <a:schemeClr val="accent3"/>
                </a:solidFill>
                <a:cs typeface="Gill Sans Light" panose="020B0302020104020203" pitchFamily="34" charset="-79"/>
              </a:rPr>
              <a:t>https://www.misssake.org/kimono-self-kitsuke/</a:t>
            </a:r>
            <a:endParaRPr lang="ja-JP" altLang="en-US" sz="1800" dirty="0">
              <a:solidFill>
                <a:schemeClr val="accent3"/>
              </a:solidFill>
              <a:cs typeface="Gill Sans Light" panose="020B0302020104020203" pitchFamily="34" charset="-79"/>
            </a:endParaRPr>
          </a:p>
        </p:txBody>
      </p:sp>
      <p:sp>
        <p:nvSpPr>
          <p:cNvPr id="15" name="テキスト ボックス 14">
            <a:extLst>
              <a:ext uri="{FF2B5EF4-FFF2-40B4-BE49-F238E27FC236}">
                <a16:creationId xmlns:a16="http://schemas.microsoft.com/office/drawing/2014/main" id="{6E678AA9-7C3C-58F7-FC8A-1D1EB7E1D719}"/>
              </a:ext>
            </a:extLst>
          </p:cNvPr>
          <p:cNvSpPr txBox="1"/>
          <p:nvPr/>
        </p:nvSpPr>
        <p:spPr>
          <a:xfrm>
            <a:off x="7437120" y="3263948"/>
            <a:ext cx="3284913" cy="584775"/>
          </a:xfrm>
          <a:prstGeom prst="rect">
            <a:avLst/>
          </a:prstGeom>
          <a:noFill/>
        </p:spPr>
        <p:txBody>
          <a:bodyPr wrap="square">
            <a:spAutoFit/>
          </a:bodyPr>
          <a:lstStyle/>
          <a:p>
            <a:r>
              <a:rPr lang="en-US" altLang="ja-JP" dirty="0"/>
              <a:t>Miss</a:t>
            </a:r>
            <a:r>
              <a:rPr lang="ja-JP" altLang="en-US" dirty="0"/>
              <a:t>　</a:t>
            </a:r>
            <a:r>
              <a:rPr lang="en-US" altLang="ja-JP" dirty="0"/>
              <a:t>SAKE</a:t>
            </a:r>
            <a:br>
              <a:rPr lang="en-US" altLang="ja-JP" dirty="0"/>
            </a:br>
            <a:r>
              <a:rPr lang="ja-JP" altLang="en-US" sz="1400" b="0" i="0" dirty="0">
                <a:solidFill>
                  <a:srgbClr val="000000"/>
                </a:solidFill>
                <a:effectLst/>
                <a:latin typeface="Times New Roman" panose="02020603050405020304" pitchFamily="18" charset="0"/>
              </a:rPr>
              <a:t>「ふくら雀の作り帯」作り方</a:t>
            </a:r>
          </a:p>
        </p:txBody>
      </p:sp>
      <p:sp>
        <p:nvSpPr>
          <p:cNvPr id="17" name="テキスト ボックス 16">
            <a:extLst>
              <a:ext uri="{FF2B5EF4-FFF2-40B4-BE49-F238E27FC236}">
                <a16:creationId xmlns:a16="http://schemas.microsoft.com/office/drawing/2014/main" id="{BD5F77B6-680D-B487-9F08-C8209B1E925A}"/>
              </a:ext>
            </a:extLst>
          </p:cNvPr>
          <p:cNvSpPr txBox="1"/>
          <p:nvPr/>
        </p:nvSpPr>
        <p:spPr>
          <a:xfrm>
            <a:off x="7441277" y="3872105"/>
            <a:ext cx="6253942" cy="369332"/>
          </a:xfrm>
          <a:prstGeom prst="rect">
            <a:avLst/>
          </a:prstGeom>
          <a:noFill/>
        </p:spPr>
        <p:txBody>
          <a:bodyPr wrap="square">
            <a:spAutoFit/>
          </a:bodyPr>
          <a:lstStyle/>
          <a:p>
            <a:pPr marL="0" indent="0" rtl="0">
              <a:lnSpc>
                <a:spcPct val="100000"/>
              </a:lnSpc>
              <a:buNone/>
            </a:pPr>
            <a:r>
              <a:rPr lang="en-US" altLang="ja-JP" sz="1800" dirty="0">
                <a:solidFill>
                  <a:schemeClr val="accent3"/>
                </a:solidFill>
                <a:cs typeface="Gill Sans Light" panose="020B0302020104020203" pitchFamily="34" charset="-79"/>
              </a:rPr>
              <a:t>https://www.misssake.org/fukurasuzume-belt-howto/</a:t>
            </a:r>
            <a:endParaRPr lang="ja-JP" altLang="en-US" sz="1800" dirty="0">
              <a:solidFill>
                <a:schemeClr val="accent3"/>
              </a:solidFill>
              <a:cs typeface="Gill Sans Light" panose="020B0302020104020203" pitchFamily="34" charset="-79"/>
            </a:endParaRPr>
          </a:p>
        </p:txBody>
      </p:sp>
    </p:spTree>
    <p:extLst>
      <p:ext uri="{BB962C8B-B14F-4D97-AF65-F5344CB8AC3E}">
        <p14:creationId xmlns:p14="http://schemas.microsoft.com/office/powerpoint/2010/main" val="2790251853"/>
      </p:ext>
    </p:extLst>
  </p:cSld>
  <p:clrMapOvr>
    <a:masterClrMapping/>
  </p:clrMapOvr>
</p:sld>
</file>

<file path=ppt/theme/theme1.xml><?xml version="1.0" encoding="utf-8"?>
<a:theme xmlns:a="http://schemas.openxmlformats.org/drawingml/2006/main" name="Office テーマ">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20_TF56410444_Win32" id="{10CA8ECF-1051-49EE-A0BD-A66E5A9C0DE9}" vid="{B04BE6AD-A146-400A-BC4B-D2FF14773EF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purl.org/dc/dcmitype/"/>
    <ds:schemaRef ds:uri="http://schemas.microsoft.com/office/2006/documentManagement/types"/>
    <ds:schemaRef ds:uri="http://purl.org/dc/terms/"/>
    <ds:schemaRef ds:uri="http://www.w3.org/XML/1998/namespace"/>
    <ds:schemaRef ds:uri="230e9df3-be65-4c73-a93b-d1236ebd677e"/>
    <ds:schemaRef ds:uri="http://purl.org/dc/elements/1.1/"/>
    <ds:schemaRef ds:uri="http://schemas.microsoft.com/office/infopath/2007/PartnerControls"/>
    <ds:schemaRef ds:uri="http://schemas.openxmlformats.org/package/2006/metadata/core-properties"/>
    <ds:schemaRef ds:uri="16c05727-aa75-4e4a-9b5f-8a80a1165891"/>
    <ds:schemaRef ds:uri="71af3243-3dd4-4a8d-8c0d-dd76da1f02a5"/>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{67933AB8-664D-44AE-B8C7-FAAE48726107}tf56410444_win32</Template>
  <TotalTime>1961</TotalTime>
  <Words>410</Words>
  <Application>Microsoft Office PowerPoint</Application>
  <PresentationFormat>ワイド画面</PresentationFormat>
  <Paragraphs>69</Paragraphs>
  <Slides>8</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Meiryo UI</vt:lpstr>
      <vt:lpstr>Arial</vt:lpstr>
      <vt:lpstr>Gill Sans Nova Light</vt:lpstr>
      <vt:lpstr>Times New Roman</vt:lpstr>
      <vt:lpstr>Office テーマ</vt:lpstr>
      <vt:lpstr>  　　　　　　　　　　　　　　　　　　　　　　3    2023 Miss　SAKE　Okayama 振り袖・ふくら雀作り帯 自装着付け 講座</vt:lpstr>
      <vt:lpstr>概要</vt:lpstr>
      <vt:lpstr>スケジュール </vt:lpstr>
      <vt:lpstr>Lesson１</vt:lpstr>
      <vt:lpstr>Lesson2</vt:lpstr>
      <vt:lpstr>Lesson3</vt:lpstr>
      <vt:lpstr>Lesson４</vt:lpstr>
      <vt:lpstr>ご質問・ レッスン ご予約について　 ㈱　岡山ウエディング学院 　☏　070-5676-5780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3    2023 Miss　SAKE　Okayama</dc:title>
  <dc:creator>永山　実之里</dc:creator>
  <cp:lastModifiedBy>永山　実之里</cp:lastModifiedBy>
  <cp:revision>5</cp:revision>
  <cp:lastPrinted>2023-01-14T00:48:41Z</cp:lastPrinted>
  <dcterms:created xsi:type="dcterms:W3CDTF">2022-12-25T06:35:40Z</dcterms:created>
  <dcterms:modified xsi:type="dcterms:W3CDTF">2023-01-14T06:47:27Z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